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4"/>
    <p:sldMasterId id="2147483715" r:id="rId5"/>
    <p:sldMasterId id="2147483776" r:id="rId6"/>
    <p:sldMasterId id="2147483748" r:id="rId7"/>
    <p:sldMasterId id="2147483764" r:id="rId8"/>
    <p:sldMasterId id="2147483770" r:id="rId9"/>
  </p:sldMasterIdLst>
  <p:notesMasterIdLst>
    <p:notesMasterId r:id="rId22"/>
  </p:notesMasterIdLst>
  <p:sldIdLst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61"/>
    <a:srgbClr val="F0B0AA"/>
    <a:srgbClr val="FF8E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1B08F-6232-4747-ADF9-C3AEF24CF16A}" v="125" dt="2020-11-03T17:39:07.0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8" autoAdjust="0"/>
    <p:restoredTop sz="94694"/>
  </p:normalViewPr>
  <p:slideViewPr>
    <p:cSldViewPr snapToGrid="0" snapToObjects="1">
      <p:cViewPr varScale="1">
        <p:scale>
          <a:sx n="126" d="100"/>
          <a:sy n="126" d="100"/>
        </p:scale>
        <p:origin x="1166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Wänqvist" userId="26cb167998b569eb" providerId="LiveId" clId="{0911B08F-6232-4747-ADF9-C3AEF24CF16A}"/>
    <pc:docChg chg="undo custSel mod addSld delSld modSld">
      <pc:chgData name="Andreas Wänqvist" userId="26cb167998b569eb" providerId="LiveId" clId="{0911B08F-6232-4747-ADF9-C3AEF24CF16A}" dt="2020-11-03T17:39:33.335" v="1265" actId="14100"/>
      <pc:docMkLst>
        <pc:docMk/>
      </pc:docMkLst>
      <pc:sldChg chg="del">
        <pc:chgData name="Andreas Wänqvist" userId="26cb167998b569eb" providerId="LiveId" clId="{0911B08F-6232-4747-ADF9-C3AEF24CF16A}" dt="2020-11-03T12:04:02.692" v="1176" actId="2696"/>
        <pc:sldMkLst>
          <pc:docMk/>
          <pc:sldMk cId="3734917616" sldId="256"/>
        </pc:sldMkLst>
      </pc:sldChg>
      <pc:sldChg chg="del">
        <pc:chgData name="Andreas Wänqvist" userId="26cb167998b569eb" providerId="LiveId" clId="{0911B08F-6232-4747-ADF9-C3AEF24CF16A}" dt="2020-11-03T12:04:02.721" v="1178" actId="2696"/>
        <pc:sldMkLst>
          <pc:docMk/>
          <pc:sldMk cId="3940450270" sldId="257"/>
        </pc:sldMkLst>
      </pc:sldChg>
      <pc:sldChg chg="del">
        <pc:chgData name="Andreas Wänqvist" userId="26cb167998b569eb" providerId="LiveId" clId="{0911B08F-6232-4747-ADF9-C3AEF24CF16A}" dt="2020-11-03T12:04:02.970" v="1194" actId="2696"/>
        <pc:sldMkLst>
          <pc:docMk/>
          <pc:sldMk cId="1578851147" sldId="265"/>
        </pc:sldMkLst>
      </pc:sldChg>
      <pc:sldChg chg="del">
        <pc:chgData name="Andreas Wänqvist" userId="26cb167998b569eb" providerId="LiveId" clId="{0911B08F-6232-4747-ADF9-C3AEF24CF16A}" dt="2020-11-03T12:04:03.544" v="1197" actId="2696"/>
        <pc:sldMkLst>
          <pc:docMk/>
          <pc:sldMk cId="3221890237" sldId="266"/>
        </pc:sldMkLst>
      </pc:sldChg>
      <pc:sldChg chg="del">
        <pc:chgData name="Andreas Wänqvist" userId="26cb167998b569eb" providerId="LiveId" clId="{0911B08F-6232-4747-ADF9-C3AEF24CF16A}" dt="2020-11-03T12:04:03.792" v="1200" actId="2696"/>
        <pc:sldMkLst>
          <pc:docMk/>
          <pc:sldMk cId="2115186093" sldId="274"/>
        </pc:sldMkLst>
      </pc:sldChg>
      <pc:sldChg chg="del">
        <pc:chgData name="Andreas Wänqvist" userId="26cb167998b569eb" providerId="LiveId" clId="{0911B08F-6232-4747-ADF9-C3AEF24CF16A}" dt="2020-11-03T12:04:03.529" v="1196" actId="2696"/>
        <pc:sldMkLst>
          <pc:docMk/>
          <pc:sldMk cId="638546220" sldId="279"/>
        </pc:sldMkLst>
      </pc:sldChg>
      <pc:sldChg chg="del">
        <pc:chgData name="Andreas Wänqvist" userId="26cb167998b569eb" providerId="LiveId" clId="{0911B08F-6232-4747-ADF9-C3AEF24CF16A}" dt="2020-11-03T12:04:02.988" v="1195" actId="2696"/>
        <pc:sldMkLst>
          <pc:docMk/>
          <pc:sldMk cId="3419742504" sldId="281"/>
        </pc:sldMkLst>
      </pc:sldChg>
      <pc:sldChg chg="del">
        <pc:chgData name="Andreas Wänqvist" userId="26cb167998b569eb" providerId="LiveId" clId="{0911B08F-6232-4747-ADF9-C3AEF24CF16A}" dt="2020-11-03T12:04:04.064" v="1203" actId="2696"/>
        <pc:sldMkLst>
          <pc:docMk/>
          <pc:sldMk cId="978255019" sldId="284"/>
        </pc:sldMkLst>
      </pc:sldChg>
      <pc:sldChg chg="del">
        <pc:chgData name="Andreas Wänqvist" userId="26cb167998b569eb" providerId="LiveId" clId="{0911B08F-6232-4747-ADF9-C3AEF24CF16A}" dt="2020-11-03T12:04:04.117" v="1205" actId="2696"/>
        <pc:sldMkLst>
          <pc:docMk/>
          <pc:sldMk cId="3973296637" sldId="287"/>
        </pc:sldMkLst>
      </pc:sldChg>
      <pc:sldChg chg="del">
        <pc:chgData name="Andreas Wänqvist" userId="26cb167998b569eb" providerId="LiveId" clId="{0911B08F-6232-4747-ADF9-C3AEF24CF16A}" dt="2020-11-03T12:04:04.090" v="1204" actId="2696"/>
        <pc:sldMkLst>
          <pc:docMk/>
          <pc:sldMk cId="3904338641" sldId="288"/>
        </pc:sldMkLst>
      </pc:sldChg>
      <pc:sldChg chg="del">
        <pc:chgData name="Andreas Wänqvist" userId="26cb167998b569eb" providerId="LiveId" clId="{0911B08F-6232-4747-ADF9-C3AEF24CF16A}" dt="2020-11-03T12:04:03.805" v="1201" actId="2696"/>
        <pc:sldMkLst>
          <pc:docMk/>
          <pc:sldMk cId="4026692470" sldId="289"/>
        </pc:sldMkLst>
      </pc:sldChg>
      <pc:sldChg chg="del">
        <pc:chgData name="Andreas Wänqvist" userId="26cb167998b569eb" providerId="LiveId" clId="{0911B08F-6232-4747-ADF9-C3AEF24CF16A}" dt="2020-11-03T12:04:03.841" v="1202" actId="2696"/>
        <pc:sldMkLst>
          <pc:docMk/>
          <pc:sldMk cId="3995878196" sldId="291"/>
        </pc:sldMkLst>
      </pc:sldChg>
      <pc:sldChg chg="del">
        <pc:chgData name="Andreas Wänqvist" userId="26cb167998b569eb" providerId="LiveId" clId="{0911B08F-6232-4747-ADF9-C3AEF24CF16A}" dt="2020-11-03T12:04:03.750" v="1198" actId="2696"/>
        <pc:sldMkLst>
          <pc:docMk/>
          <pc:sldMk cId="4121101338" sldId="293"/>
        </pc:sldMkLst>
      </pc:sldChg>
      <pc:sldChg chg="del">
        <pc:chgData name="Andreas Wänqvist" userId="26cb167998b569eb" providerId="LiveId" clId="{0911B08F-6232-4747-ADF9-C3AEF24CF16A}" dt="2020-11-03T12:04:03.773" v="1199" actId="2696"/>
        <pc:sldMkLst>
          <pc:docMk/>
          <pc:sldMk cId="412314679" sldId="294"/>
        </pc:sldMkLst>
      </pc:sldChg>
      <pc:sldChg chg="del">
        <pc:chgData name="Andreas Wänqvist" userId="26cb167998b569eb" providerId="LiveId" clId="{0911B08F-6232-4747-ADF9-C3AEF24CF16A}" dt="2020-11-03T12:04:02.833" v="1187" actId="2696"/>
        <pc:sldMkLst>
          <pc:docMk/>
          <pc:sldMk cId="2442069861" sldId="296"/>
        </pc:sldMkLst>
      </pc:sldChg>
      <pc:sldChg chg="del">
        <pc:chgData name="Andreas Wänqvist" userId="26cb167998b569eb" providerId="LiveId" clId="{0911B08F-6232-4747-ADF9-C3AEF24CF16A}" dt="2020-11-03T12:04:02.781" v="1184" actId="2696"/>
        <pc:sldMkLst>
          <pc:docMk/>
          <pc:sldMk cId="1537301937" sldId="297"/>
        </pc:sldMkLst>
      </pc:sldChg>
      <pc:sldChg chg="del">
        <pc:chgData name="Andreas Wänqvist" userId="26cb167998b569eb" providerId="LiveId" clId="{0911B08F-6232-4747-ADF9-C3AEF24CF16A}" dt="2020-11-03T12:04:02.790" v="1185" actId="2696"/>
        <pc:sldMkLst>
          <pc:docMk/>
          <pc:sldMk cId="4144345898" sldId="298"/>
        </pc:sldMkLst>
      </pc:sldChg>
      <pc:sldChg chg="del">
        <pc:chgData name="Andreas Wänqvist" userId="26cb167998b569eb" providerId="LiveId" clId="{0911B08F-6232-4747-ADF9-C3AEF24CF16A}" dt="2020-11-03T12:04:02.854" v="1188" actId="2696"/>
        <pc:sldMkLst>
          <pc:docMk/>
          <pc:sldMk cId="2975892860" sldId="299"/>
        </pc:sldMkLst>
      </pc:sldChg>
      <pc:sldChg chg="del">
        <pc:chgData name="Andreas Wänqvist" userId="26cb167998b569eb" providerId="LiveId" clId="{0911B08F-6232-4747-ADF9-C3AEF24CF16A}" dt="2020-11-03T12:04:02.872" v="1189" actId="2696"/>
        <pc:sldMkLst>
          <pc:docMk/>
          <pc:sldMk cId="2135544375" sldId="300"/>
        </pc:sldMkLst>
      </pc:sldChg>
      <pc:sldChg chg="del">
        <pc:chgData name="Andreas Wänqvist" userId="26cb167998b569eb" providerId="LiveId" clId="{0911B08F-6232-4747-ADF9-C3AEF24CF16A}" dt="2020-11-03T12:04:02.892" v="1190" actId="2696"/>
        <pc:sldMkLst>
          <pc:docMk/>
          <pc:sldMk cId="2127441429" sldId="301"/>
        </pc:sldMkLst>
      </pc:sldChg>
      <pc:sldChg chg="del">
        <pc:chgData name="Andreas Wänqvist" userId="26cb167998b569eb" providerId="LiveId" clId="{0911B08F-6232-4747-ADF9-C3AEF24CF16A}" dt="2020-11-03T12:04:02.903" v="1191" actId="2696"/>
        <pc:sldMkLst>
          <pc:docMk/>
          <pc:sldMk cId="2319097137" sldId="302"/>
        </pc:sldMkLst>
      </pc:sldChg>
      <pc:sldChg chg="del">
        <pc:chgData name="Andreas Wänqvist" userId="26cb167998b569eb" providerId="LiveId" clId="{0911B08F-6232-4747-ADF9-C3AEF24CF16A}" dt="2020-11-03T12:04:02.909" v="1192" actId="2696"/>
        <pc:sldMkLst>
          <pc:docMk/>
          <pc:sldMk cId="2978566027" sldId="303"/>
        </pc:sldMkLst>
      </pc:sldChg>
      <pc:sldChg chg="del">
        <pc:chgData name="Andreas Wänqvist" userId="26cb167998b569eb" providerId="LiveId" clId="{0911B08F-6232-4747-ADF9-C3AEF24CF16A}" dt="2020-11-03T12:04:02.942" v="1193" actId="2696"/>
        <pc:sldMkLst>
          <pc:docMk/>
          <pc:sldMk cId="2616567790" sldId="304"/>
        </pc:sldMkLst>
      </pc:sldChg>
      <pc:sldChg chg="del">
        <pc:chgData name="Andreas Wänqvist" userId="26cb167998b569eb" providerId="LiveId" clId="{0911B08F-6232-4747-ADF9-C3AEF24CF16A}" dt="2020-11-03T12:04:04.145" v="1206" actId="2696"/>
        <pc:sldMkLst>
          <pc:docMk/>
          <pc:sldMk cId="2669458981" sldId="305"/>
        </pc:sldMkLst>
      </pc:sldChg>
      <pc:sldChg chg="del">
        <pc:chgData name="Andreas Wänqvist" userId="26cb167998b569eb" providerId="LiveId" clId="{0911B08F-6232-4747-ADF9-C3AEF24CF16A}" dt="2020-11-03T12:04:04.153" v="1207" actId="2696"/>
        <pc:sldMkLst>
          <pc:docMk/>
          <pc:sldMk cId="2721952541" sldId="306"/>
        </pc:sldMkLst>
      </pc:sldChg>
      <pc:sldChg chg="del">
        <pc:chgData name="Andreas Wänqvist" userId="26cb167998b569eb" providerId="LiveId" clId="{0911B08F-6232-4747-ADF9-C3AEF24CF16A}" dt="2020-11-03T12:04:04.169" v="1208" actId="2696"/>
        <pc:sldMkLst>
          <pc:docMk/>
          <pc:sldMk cId="2364380687" sldId="307"/>
        </pc:sldMkLst>
      </pc:sldChg>
      <pc:sldChg chg="del">
        <pc:chgData name="Andreas Wänqvist" userId="26cb167998b569eb" providerId="LiveId" clId="{0911B08F-6232-4747-ADF9-C3AEF24CF16A}" dt="2020-11-03T12:04:04.187" v="1209" actId="2696"/>
        <pc:sldMkLst>
          <pc:docMk/>
          <pc:sldMk cId="3716052565" sldId="308"/>
        </pc:sldMkLst>
      </pc:sldChg>
      <pc:sldChg chg="del">
        <pc:chgData name="Andreas Wänqvist" userId="26cb167998b569eb" providerId="LiveId" clId="{0911B08F-6232-4747-ADF9-C3AEF24CF16A}" dt="2020-11-03T12:04:02.727" v="1179" actId="2696"/>
        <pc:sldMkLst>
          <pc:docMk/>
          <pc:sldMk cId="997520764" sldId="309"/>
        </pc:sldMkLst>
      </pc:sldChg>
      <pc:sldChg chg="del">
        <pc:chgData name="Andreas Wänqvist" userId="26cb167998b569eb" providerId="LiveId" clId="{0911B08F-6232-4747-ADF9-C3AEF24CF16A}" dt="2020-11-03T12:04:02.734" v="1180" actId="2696"/>
        <pc:sldMkLst>
          <pc:docMk/>
          <pc:sldMk cId="3587102326" sldId="310"/>
        </pc:sldMkLst>
      </pc:sldChg>
      <pc:sldChg chg="del">
        <pc:chgData name="Andreas Wänqvist" userId="26cb167998b569eb" providerId="LiveId" clId="{0911B08F-6232-4747-ADF9-C3AEF24CF16A}" dt="2020-11-03T12:04:02.741" v="1181" actId="2696"/>
        <pc:sldMkLst>
          <pc:docMk/>
          <pc:sldMk cId="3868793459" sldId="311"/>
        </pc:sldMkLst>
      </pc:sldChg>
      <pc:sldChg chg="del">
        <pc:chgData name="Andreas Wänqvist" userId="26cb167998b569eb" providerId="LiveId" clId="{0911B08F-6232-4747-ADF9-C3AEF24CF16A}" dt="2020-11-03T12:04:02.812" v="1186" actId="2696"/>
        <pc:sldMkLst>
          <pc:docMk/>
          <pc:sldMk cId="2239803789" sldId="312"/>
        </pc:sldMkLst>
      </pc:sldChg>
      <pc:sldChg chg="del">
        <pc:chgData name="Andreas Wänqvist" userId="26cb167998b569eb" providerId="LiveId" clId="{0911B08F-6232-4747-ADF9-C3AEF24CF16A}" dt="2020-11-03T12:04:02.748" v="1182" actId="2696"/>
        <pc:sldMkLst>
          <pc:docMk/>
          <pc:sldMk cId="3086381915" sldId="313"/>
        </pc:sldMkLst>
      </pc:sldChg>
      <pc:sldChg chg="del">
        <pc:chgData name="Andreas Wänqvist" userId="26cb167998b569eb" providerId="LiveId" clId="{0911B08F-6232-4747-ADF9-C3AEF24CF16A}" dt="2020-11-03T12:04:02.759" v="1183" actId="2696"/>
        <pc:sldMkLst>
          <pc:docMk/>
          <pc:sldMk cId="974855056" sldId="314"/>
        </pc:sldMkLst>
      </pc:sldChg>
      <pc:sldChg chg="del">
        <pc:chgData name="Andreas Wänqvist" userId="26cb167998b569eb" providerId="LiveId" clId="{0911B08F-6232-4747-ADF9-C3AEF24CF16A}" dt="2020-11-03T12:04:02.714" v="1177" actId="2696"/>
        <pc:sldMkLst>
          <pc:docMk/>
          <pc:sldMk cId="724945146" sldId="315"/>
        </pc:sldMkLst>
      </pc:sldChg>
      <pc:sldChg chg="addSp delSp modSp">
        <pc:chgData name="Andreas Wänqvist" userId="26cb167998b569eb" providerId="LiveId" clId="{0911B08F-6232-4747-ADF9-C3AEF24CF16A}" dt="2020-11-03T17:29:16.086" v="1253" actId="6549"/>
        <pc:sldMkLst>
          <pc:docMk/>
          <pc:sldMk cId="1082182965" sldId="317"/>
        </pc:sldMkLst>
        <pc:spChg chg="del">
          <ac:chgData name="Andreas Wänqvist" userId="26cb167998b569eb" providerId="LiveId" clId="{0911B08F-6232-4747-ADF9-C3AEF24CF16A}" dt="2020-11-03T08:44:38.055" v="0"/>
          <ac:spMkLst>
            <pc:docMk/>
            <pc:sldMk cId="1082182965" sldId="317"/>
            <ac:spMk id="2" creationId="{C9675043-B4CF-4735-933B-67A9BEE4D831}"/>
          </ac:spMkLst>
        </pc:spChg>
        <pc:spChg chg="del">
          <ac:chgData name="Andreas Wänqvist" userId="26cb167998b569eb" providerId="LiveId" clId="{0911B08F-6232-4747-ADF9-C3AEF24CF16A}" dt="2020-11-03T08:44:38.055" v="0"/>
          <ac:spMkLst>
            <pc:docMk/>
            <pc:sldMk cId="1082182965" sldId="317"/>
            <ac:spMk id="3" creationId="{3E6D54CB-CE23-481C-9692-82DF28B3D5C0}"/>
          </ac:spMkLst>
        </pc:spChg>
        <pc:spChg chg="add del mod">
          <ac:chgData name="Andreas Wänqvist" userId="26cb167998b569eb" providerId="LiveId" clId="{0911B08F-6232-4747-ADF9-C3AEF24CF16A}" dt="2020-11-03T08:47:21.828" v="13"/>
          <ac:spMkLst>
            <pc:docMk/>
            <pc:sldMk cId="1082182965" sldId="317"/>
            <ac:spMk id="4" creationId="{9425332E-FFE7-429F-9673-9A92E90F6358}"/>
          </ac:spMkLst>
        </pc:spChg>
        <pc:spChg chg="add del mod">
          <ac:chgData name="Andreas Wänqvist" userId="26cb167998b569eb" providerId="LiveId" clId="{0911B08F-6232-4747-ADF9-C3AEF24CF16A}" dt="2020-11-03T08:47:21.828" v="13"/>
          <ac:spMkLst>
            <pc:docMk/>
            <pc:sldMk cId="1082182965" sldId="317"/>
            <ac:spMk id="5" creationId="{AD345143-B5D4-4573-A4E0-641823833D95}"/>
          </ac:spMkLst>
        </pc:spChg>
        <pc:spChg chg="add del mod">
          <ac:chgData name="Andreas Wänqvist" userId="26cb167998b569eb" providerId="LiveId" clId="{0911B08F-6232-4747-ADF9-C3AEF24CF16A}" dt="2020-11-03T08:47:21.828" v="13"/>
          <ac:spMkLst>
            <pc:docMk/>
            <pc:sldMk cId="1082182965" sldId="317"/>
            <ac:spMk id="6" creationId="{DFAC52B2-4E86-45ED-8A2C-559AB8CE0421}"/>
          </ac:spMkLst>
        </pc:spChg>
        <pc:spChg chg="add mod">
          <ac:chgData name="Andreas Wänqvist" userId="26cb167998b569eb" providerId="LiveId" clId="{0911B08F-6232-4747-ADF9-C3AEF24CF16A}" dt="2020-11-03T08:48:00.745" v="32" actId="20577"/>
          <ac:spMkLst>
            <pc:docMk/>
            <pc:sldMk cId="1082182965" sldId="317"/>
            <ac:spMk id="11" creationId="{00152E97-AA8B-40D3-A4B7-941A2130EE89}"/>
          </ac:spMkLst>
        </pc:spChg>
        <pc:spChg chg="add mod">
          <ac:chgData name="Andreas Wänqvist" userId="26cb167998b569eb" providerId="LiveId" clId="{0911B08F-6232-4747-ADF9-C3AEF24CF16A}" dt="2020-11-03T17:29:16.086" v="1253" actId="6549"/>
          <ac:spMkLst>
            <pc:docMk/>
            <pc:sldMk cId="1082182965" sldId="317"/>
            <ac:spMk id="12" creationId="{F598559A-4B6E-4CC9-8577-AB9C6F037DAF}"/>
          </ac:spMkLst>
        </pc:spChg>
        <pc:spChg chg="add del mod">
          <ac:chgData name="Andreas Wänqvist" userId="26cb167998b569eb" providerId="LiveId" clId="{0911B08F-6232-4747-ADF9-C3AEF24CF16A}" dt="2020-11-03T08:47:32.015" v="14" actId="931"/>
          <ac:spMkLst>
            <pc:docMk/>
            <pc:sldMk cId="1082182965" sldId="317"/>
            <ac:spMk id="13" creationId="{F1602596-519D-4444-BA1B-4B656F2A2A2F}"/>
          </ac:spMkLst>
        </pc:spChg>
        <pc:picChg chg="add del mod">
          <ac:chgData name="Andreas Wänqvist" userId="26cb167998b569eb" providerId="LiveId" clId="{0911B08F-6232-4747-ADF9-C3AEF24CF16A}" dt="2020-11-03T08:46:33.206" v="7" actId="931"/>
          <ac:picMkLst>
            <pc:docMk/>
            <pc:sldMk cId="1082182965" sldId="317"/>
            <ac:picMk id="8" creationId="{EF09DFE3-E0D5-41A2-A61E-EE8760544779}"/>
          </ac:picMkLst>
        </pc:picChg>
        <pc:picChg chg="add del mod">
          <ac:chgData name="Andreas Wänqvist" userId="26cb167998b569eb" providerId="LiveId" clId="{0911B08F-6232-4747-ADF9-C3AEF24CF16A}" dt="2020-11-03T08:47:04.322" v="12" actId="931"/>
          <ac:picMkLst>
            <pc:docMk/>
            <pc:sldMk cId="1082182965" sldId="317"/>
            <ac:picMk id="10" creationId="{0E0C9AEE-A7FE-4240-87C8-FCD471A271E2}"/>
          </ac:picMkLst>
        </pc:picChg>
        <pc:picChg chg="add mod">
          <ac:chgData name="Andreas Wänqvist" userId="26cb167998b569eb" providerId="LiveId" clId="{0911B08F-6232-4747-ADF9-C3AEF24CF16A}" dt="2020-11-03T08:47:38.518" v="16" actId="962"/>
          <ac:picMkLst>
            <pc:docMk/>
            <pc:sldMk cId="1082182965" sldId="317"/>
            <ac:picMk id="15" creationId="{00375632-D4B9-4639-BDE3-3964DF72E490}"/>
          </ac:picMkLst>
        </pc:picChg>
      </pc:sldChg>
      <pc:sldChg chg="addSp delSp modSp add mod modClrScheme chgLayout">
        <pc:chgData name="Andreas Wänqvist" userId="26cb167998b569eb" providerId="LiveId" clId="{0911B08F-6232-4747-ADF9-C3AEF24CF16A}" dt="2020-11-03T09:23:36.672" v="489" actId="27614"/>
        <pc:sldMkLst>
          <pc:docMk/>
          <pc:sldMk cId="1505712871" sldId="318"/>
        </pc:sldMkLst>
        <pc:spChg chg="mod">
          <ac:chgData name="Andreas Wänqvist" userId="26cb167998b569eb" providerId="LiveId" clId="{0911B08F-6232-4747-ADF9-C3AEF24CF16A}" dt="2020-11-03T09:15:57.196" v="483" actId="26606"/>
          <ac:spMkLst>
            <pc:docMk/>
            <pc:sldMk cId="1505712871" sldId="318"/>
            <ac:spMk id="2" creationId="{7B814272-FF93-4334-9890-7CDDDA243E1A}"/>
          </ac:spMkLst>
        </pc:spChg>
        <pc:spChg chg="mod">
          <ac:chgData name="Andreas Wänqvist" userId="26cb167998b569eb" providerId="LiveId" clId="{0911B08F-6232-4747-ADF9-C3AEF24CF16A}" dt="2020-11-03T09:15:57.196" v="483" actId="26606"/>
          <ac:spMkLst>
            <pc:docMk/>
            <pc:sldMk cId="1505712871" sldId="318"/>
            <ac:spMk id="3" creationId="{53AEE2F6-69A4-482D-B3C4-B6339F80C03C}"/>
          </ac:spMkLst>
        </pc:spChg>
        <pc:spChg chg="del">
          <ac:chgData name="Andreas Wänqvist" userId="26cb167998b569eb" providerId="LiveId" clId="{0911B08F-6232-4747-ADF9-C3AEF24CF16A}" dt="2020-11-03T09:13:16.962" v="418"/>
          <ac:spMkLst>
            <pc:docMk/>
            <pc:sldMk cId="1505712871" sldId="318"/>
            <ac:spMk id="4" creationId="{A2C27BE1-A51C-48CB-98DA-2A5A370FCE3A}"/>
          </ac:spMkLst>
        </pc:spChg>
        <pc:spChg chg="add del mod">
          <ac:chgData name="Andreas Wänqvist" userId="26cb167998b569eb" providerId="LiveId" clId="{0911B08F-6232-4747-ADF9-C3AEF24CF16A}" dt="2020-11-03T09:15:57.196" v="483" actId="26606"/>
          <ac:spMkLst>
            <pc:docMk/>
            <pc:sldMk cId="1505712871" sldId="318"/>
            <ac:spMk id="5" creationId="{E7526954-CBE3-441D-AF42-5EB8C22CEBC8}"/>
          </ac:spMkLst>
        </pc:spChg>
        <pc:picChg chg="add mod">
          <ac:chgData name="Andreas Wänqvist" userId="26cb167998b569eb" providerId="LiveId" clId="{0911B08F-6232-4747-ADF9-C3AEF24CF16A}" dt="2020-11-03T09:23:36.672" v="489" actId="27614"/>
          <ac:picMkLst>
            <pc:docMk/>
            <pc:sldMk cId="1505712871" sldId="318"/>
            <ac:picMk id="1026" creationId="{E00A3ED8-8339-47D0-9D10-A6A328E208DC}"/>
          </ac:picMkLst>
        </pc:picChg>
      </pc:sldChg>
      <pc:sldChg chg="addSp delSp modSp add">
        <pc:chgData name="Andreas Wänqvist" userId="26cb167998b569eb" providerId="LiveId" clId="{0911B08F-6232-4747-ADF9-C3AEF24CF16A}" dt="2020-11-03T11:00:29.532" v="946" actId="1076"/>
        <pc:sldMkLst>
          <pc:docMk/>
          <pc:sldMk cId="3811510827" sldId="319"/>
        </pc:sldMkLst>
        <pc:spChg chg="del">
          <ac:chgData name="Andreas Wänqvist" userId="26cb167998b569eb" providerId="LiveId" clId="{0911B08F-6232-4747-ADF9-C3AEF24CF16A}" dt="2020-11-03T11:00:05.423" v="943"/>
          <ac:spMkLst>
            <pc:docMk/>
            <pc:sldMk cId="3811510827" sldId="319"/>
            <ac:spMk id="2" creationId="{CE4FBEED-84A6-4077-BEE3-EB9A96BE7939}"/>
          </ac:spMkLst>
        </pc:spChg>
        <pc:spChg chg="mod">
          <ac:chgData name="Andreas Wänqvist" userId="26cb167998b569eb" providerId="LiveId" clId="{0911B08F-6232-4747-ADF9-C3AEF24CF16A}" dt="2020-11-03T09:23:51.005" v="525" actId="20577"/>
          <ac:spMkLst>
            <pc:docMk/>
            <pc:sldMk cId="3811510827" sldId="319"/>
            <ac:spMk id="3" creationId="{C39F6648-4171-4ED1-B7BB-9D6DAC0C7470}"/>
          </ac:spMkLst>
        </pc:spChg>
        <pc:picChg chg="add mod">
          <ac:chgData name="Andreas Wänqvist" userId="26cb167998b569eb" providerId="LiveId" clId="{0911B08F-6232-4747-ADF9-C3AEF24CF16A}" dt="2020-11-03T11:00:29.532" v="946" actId="1076"/>
          <ac:picMkLst>
            <pc:docMk/>
            <pc:sldMk cId="3811510827" sldId="319"/>
            <ac:picMk id="6" creationId="{3CDF30D5-96E6-4C07-99BF-5A59918B7714}"/>
          </ac:picMkLst>
        </pc:picChg>
        <pc:picChg chg="add del mod">
          <ac:chgData name="Andreas Wänqvist" userId="26cb167998b569eb" providerId="LiveId" clId="{0911B08F-6232-4747-ADF9-C3AEF24CF16A}" dt="2020-11-03T10:59:28.835" v="942" actId="478"/>
          <ac:picMkLst>
            <pc:docMk/>
            <pc:sldMk cId="3811510827" sldId="319"/>
            <ac:picMk id="2050" creationId="{A212C78E-E0D1-444F-A00F-972CD2A8F544}"/>
          </ac:picMkLst>
        </pc:picChg>
      </pc:sldChg>
      <pc:sldChg chg="addSp delSp modSp add">
        <pc:chgData name="Andreas Wänqvist" userId="26cb167998b569eb" providerId="LiveId" clId="{0911B08F-6232-4747-ADF9-C3AEF24CF16A}" dt="2020-11-03T10:59:19.051" v="941" actId="1076"/>
        <pc:sldMkLst>
          <pc:docMk/>
          <pc:sldMk cId="2999438782" sldId="320"/>
        </pc:sldMkLst>
        <pc:spChg chg="del">
          <ac:chgData name="Andreas Wänqvist" userId="26cb167998b569eb" providerId="LiveId" clId="{0911B08F-6232-4747-ADF9-C3AEF24CF16A}" dt="2020-11-03T10:58:57.630" v="939"/>
          <ac:spMkLst>
            <pc:docMk/>
            <pc:sldMk cId="2999438782" sldId="320"/>
            <ac:spMk id="2" creationId="{2DB1761E-9BBB-4FAB-82DE-F70E1911F9FD}"/>
          </ac:spMkLst>
        </pc:spChg>
        <pc:spChg chg="mod">
          <ac:chgData name="Andreas Wänqvist" userId="26cb167998b569eb" providerId="LiveId" clId="{0911B08F-6232-4747-ADF9-C3AEF24CF16A}" dt="2020-11-03T09:24:03.444" v="555" actId="20577"/>
          <ac:spMkLst>
            <pc:docMk/>
            <pc:sldMk cId="2999438782" sldId="320"/>
            <ac:spMk id="3" creationId="{22F5C703-9B20-4BDD-8B90-95D56048D97E}"/>
          </ac:spMkLst>
        </pc:spChg>
        <pc:picChg chg="add mod">
          <ac:chgData name="Andreas Wänqvist" userId="26cb167998b569eb" providerId="LiveId" clId="{0911B08F-6232-4747-ADF9-C3AEF24CF16A}" dt="2020-11-03T10:59:19.051" v="941" actId="1076"/>
          <ac:picMkLst>
            <pc:docMk/>
            <pc:sldMk cId="2999438782" sldId="320"/>
            <ac:picMk id="6" creationId="{FC00229C-CBE3-46A0-A564-EBC18DE95814}"/>
          </ac:picMkLst>
        </pc:picChg>
        <pc:picChg chg="add del mod">
          <ac:chgData name="Andreas Wänqvist" userId="26cb167998b569eb" providerId="LiveId" clId="{0911B08F-6232-4747-ADF9-C3AEF24CF16A}" dt="2020-11-03T10:58:54.010" v="938" actId="478"/>
          <ac:picMkLst>
            <pc:docMk/>
            <pc:sldMk cId="2999438782" sldId="320"/>
            <ac:picMk id="3074" creationId="{47209B4C-0CC7-4203-98D2-0AD3D3C493E6}"/>
          </ac:picMkLst>
        </pc:picChg>
      </pc:sldChg>
      <pc:sldChg chg="addSp modSp add">
        <pc:chgData name="Andreas Wänqvist" userId="26cb167998b569eb" providerId="LiveId" clId="{0911B08F-6232-4747-ADF9-C3AEF24CF16A}" dt="2020-11-03T09:32:56.173" v="839" actId="6549"/>
        <pc:sldMkLst>
          <pc:docMk/>
          <pc:sldMk cId="198204070" sldId="321"/>
        </pc:sldMkLst>
        <pc:spChg chg="mod">
          <ac:chgData name="Andreas Wänqvist" userId="26cb167998b569eb" providerId="LiveId" clId="{0911B08F-6232-4747-ADF9-C3AEF24CF16A}" dt="2020-11-03T09:32:56.173" v="839" actId="6549"/>
          <ac:spMkLst>
            <pc:docMk/>
            <pc:sldMk cId="198204070" sldId="321"/>
            <ac:spMk id="2" creationId="{C67603CD-A490-4BBE-8FBA-78F5E24F308B}"/>
          </ac:spMkLst>
        </pc:spChg>
        <pc:spChg chg="mod">
          <ac:chgData name="Andreas Wänqvist" userId="26cb167998b569eb" providerId="LiveId" clId="{0911B08F-6232-4747-ADF9-C3AEF24CF16A}" dt="2020-11-03T09:24:15.491" v="585" actId="20577"/>
          <ac:spMkLst>
            <pc:docMk/>
            <pc:sldMk cId="198204070" sldId="321"/>
            <ac:spMk id="3" creationId="{D9A9084D-0348-425B-8837-5D8BA7CEE3DF}"/>
          </ac:spMkLst>
        </pc:spChg>
        <pc:picChg chg="add mod">
          <ac:chgData name="Andreas Wänqvist" userId="26cb167998b569eb" providerId="LiveId" clId="{0911B08F-6232-4747-ADF9-C3AEF24CF16A}" dt="2020-11-03T09:31:56.732" v="798" actId="14100"/>
          <ac:picMkLst>
            <pc:docMk/>
            <pc:sldMk cId="198204070" sldId="321"/>
            <ac:picMk id="4098" creationId="{FE425302-A027-4B5B-B789-3A727888A87A}"/>
          </ac:picMkLst>
        </pc:picChg>
      </pc:sldChg>
      <pc:sldChg chg="addSp delSp modSp add">
        <pc:chgData name="Andreas Wänqvist" userId="26cb167998b569eb" providerId="LiveId" clId="{0911B08F-6232-4747-ADF9-C3AEF24CF16A}" dt="2020-11-03T10:58:41.679" v="937" actId="1076"/>
        <pc:sldMkLst>
          <pc:docMk/>
          <pc:sldMk cId="2943609499" sldId="322"/>
        </pc:sldMkLst>
        <pc:spChg chg="mod">
          <ac:chgData name="Andreas Wänqvist" userId="26cb167998b569eb" providerId="LiveId" clId="{0911B08F-6232-4747-ADF9-C3AEF24CF16A}" dt="2020-11-03T10:49:03.505" v="908" actId="20577"/>
          <ac:spMkLst>
            <pc:docMk/>
            <pc:sldMk cId="2943609499" sldId="322"/>
            <ac:spMk id="2" creationId="{A3394C2C-C9A1-413D-BC95-F61FB0702429}"/>
          </ac:spMkLst>
        </pc:spChg>
        <pc:spChg chg="mod">
          <ac:chgData name="Andreas Wänqvist" userId="26cb167998b569eb" providerId="LiveId" clId="{0911B08F-6232-4747-ADF9-C3AEF24CF16A}" dt="2020-11-03T09:24:26.575" v="605" actId="20577"/>
          <ac:spMkLst>
            <pc:docMk/>
            <pc:sldMk cId="2943609499" sldId="322"/>
            <ac:spMk id="3" creationId="{1BEEE537-8285-4D9A-8BD3-FFF2E1ADD685}"/>
          </ac:spMkLst>
        </pc:spChg>
        <pc:spChg chg="add del">
          <ac:chgData name="Andreas Wänqvist" userId="26cb167998b569eb" providerId="LiveId" clId="{0911B08F-6232-4747-ADF9-C3AEF24CF16A}" dt="2020-11-03T10:56:50.964" v="921" actId="931"/>
          <ac:spMkLst>
            <pc:docMk/>
            <pc:sldMk cId="2943609499" sldId="322"/>
            <ac:spMk id="4" creationId="{7DD7E218-3A83-4D92-845E-0B492947169F}"/>
          </ac:spMkLst>
        </pc:spChg>
        <pc:picChg chg="add del mod">
          <ac:chgData name="Andreas Wänqvist" userId="26cb167998b569eb" providerId="LiveId" clId="{0911B08F-6232-4747-ADF9-C3AEF24CF16A}" dt="2020-11-03T10:56:23.359" v="920"/>
          <ac:picMkLst>
            <pc:docMk/>
            <pc:sldMk cId="2943609499" sldId="322"/>
            <ac:picMk id="6" creationId="{A849008B-33E1-4F15-BC2E-E15BF876A4EE}"/>
          </ac:picMkLst>
        </pc:picChg>
        <pc:picChg chg="add mod">
          <ac:chgData name="Andreas Wänqvist" userId="26cb167998b569eb" providerId="LiveId" clId="{0911B08F-6232-4747-ADF9-C3AEF24CF16A}" dt="2020-11-03T10:58:41.679" v="937" actId="1076"/>
          <ac:picMkLst>
            <pc:docMk/>
            <pc:sldMk cId="2943609499" sldId="322"/>
            <ac:picMk id="8" creationId="{33062F8E-72F8-4244-885F-C5E49BF793E1}"/>
          </ac:picMkLst>
        </pc:picChg>
      </pc:sldChg>
      <pc:sldChg chg="addSp modSp add">
        <pc:chgData name="Andreas Wänqvist" userId="26cb167998b569eb" providerId="LiveId" clId="{0911B08F-6232-4747-ADF9-C3AEF24CF16A}" dt="2020-11-03T11:08:08.468" v="1055" actId="12"/>
        <pc:sldMkLst>
          <pc:docMk/>
          <pc:sldMk cId="1791994954" sldId="323"/>
        </pc:sldMkLst>
        <pc:spChg chg="mod">
          <ac:chgData name="Andreas Wänqvist" userId="26cb167998b569eb" providerId="LiveId" clId="{0911B08F-6232-4747-ADF9-C3AEF24CF16A}" dt="2020-11-03T11:08:08.468" v="1055" actId="12"/>
          <ac:spMkLst>
            <pc:docMk/>
            <pc:sldMk cId="1791994954" sldId="323"/>
            <ac:spMk id="2" creationId="{2A2A0AF8-C5BB-495C-B854-55CCB5D614FF}"/>
          </ac:spMkLst>
        </pc:spChg>
        <pc:spChg chg="mod">
          <ac:chgData name="Andreas Wänqvist" userId="26cb167998b569eb" providerId="LiveId" clId="{0911B08F-6232-4747-ADF9-C3AEF24CF16A}" dt="2020-11-03T09:24:47.235" v="642" actId="20577"/>
          <ac:spMkLst>
            <pc:docMk/>
            <pc:sldMk cId="1791994954" sldId="323"/>
            <ac:spMk id="3" creationId="{73B83719-CCF6-4D77-9E0E-3E7F24B37135}"/>
          </ac:spMkLst>
        </pc:spChg>
        <pc:picChg chg="add mod">
          <ac:chgData name="Andreas Wänqvist" userId="26cb167998b569eb" providerId="LiveId" clId="{0911B08F-6232-4747-ADF9-C3AEF24CF16A}" dt="2020-11-03T11:03:16.669" v="948" actId="1076"/>
          <ac:picMkLst>
            <pc:docMk/>
            <pc:sldMk cId="1791994954" sldId="323"/>
            <ac:picMk id="5122" creationId="{E5190FCF-82CB-4F01-846E-6C75E971FADA}"/>
          </ac:picMkLst>
        </pc:picChg>
      </pc:sldChg>
      <pc:sldChg chg="modSp add">
        <pc:chgData name="Andreas Wänqvist" userId="26cb167998b569eb" providerId="LiveId" clId="{0911B08F-6232-4747-ADF9-C3AEF24CF16A}" dt="2020-11-03T11:47:26.155" v="1163" actId="20577"/>
        <pc:sldMkLst>
          <pc:docMk/>
          <pc:sldMk cId="3385080893" sldId="324"/>
        </pc:sldMkLst>
        <pc:spChg chg="mod">
          <ac:chgData name="Andreas Wänqvist" userId="26cb167998b569eb" providerId="LiveId" clId="{0911B08F-6232-4747-ADF9-C3AEF24CF16A}" dt="2020-11-03T11:47:26.155" v="1163" actId="20577"/>
          <ac:spMkLst>
            <pc:docMk/>
            <pc:sldMk cId="3385080893" sldId="324"/>
            <ac:spMk id="2" creationId="{6E119083-2083-41C2-AB0E-1FDF1AB538CA}"/>
          </ac:spMkLst>
        </pc:spChg>
        <pc:spChg chg="mod">
          <ac:chgData name="Andreas Wänqvist" userId="26cb167998b569eb" providerId="LiveId" clId="{0911B08F-6232-4747-ADF9-C3AEF24CF16A}" dt="2020-11-03T09:25:04.440" v="659" actId="20577"/>
          <ac:spMkLst>
            <pc:docMk/>
            <pc:sldMk cId="3385080893" sldId="324"/>
            <ac:spMk id="3" creationId="{18AC811C-5FFD-42FC-8C24-8BF07E937C22}"/>
          </ac:spMkLst>
        </pc:spChg>
      </pc:sldChg>
      <pc:sldChg chg="addSp delSp modSp add">
        <pc:chgData name="Andreas Wänqvist" userId="26cb167998b569eb" providerId="LiveId" clId="{0911B08F-6232-4747-ADF9-C3AEF24CF16A}" dt="2020-11-03T11:57:13.311" v="1175" actId="20577"/>
        <pc:sldMkLst>
          <pc:docMk/>
          <pc:sldMk cId="3071118519" sldId="325"/>
        </pc:sldMkLst>
        <pc:spChg chg="del">
          <ac:chgData name="Andreas Wänqvist" userId="26cb167998b569eb" providerId="LiveId" clId="{0911B08F-6232-4747-ADF9-C3AEF24CF16A}" dt="2020-11-03T11:57:06.154" v="1165"/>
          <ac:spMkLst>
            <pc:docMk/>
            <pc:sldMk cId="3071118519" sldId="325"/>
            <ac:spMk id="2" creationId="{7E5DB4FD-A99B-4F62-A3D2-3CAACA3D976E}"/>
          </ac:spMkLst>
        </pc:spChg>
        <pc:spChg chg="del">
          <ac:chgData name="Andreas Wänqvist" userId="26cb167998b569eb" providerId="LiveId" clId="{0911B08F-6232-4747-ADF9-C3AEF24CF16A}" dt="2020-11-03T11:57:06.154" v="1165"/>
          <ac:spMkLst>
            <pc:docMk/>
            <pc:sldMk cId="3071118519" sldId="325"/>
            <ac:spMk id="3" creationId="{78D1370F-8907-4084-9EA9-CBE00D708D06}"/>
          </ac:spMkLst>
        </pc:spChg>
        <pc:spChg chg="del">
          <ac:chgData name="Andreas Wänqvist" userId="26cb167998b569eb" providerId="LiveId" clId="{0911B08F-6232-4747-ADF9-C3AEF24CF16A}" dt="2020-11-03T11:57:06.154" v="1165"/>
          <ac:spMkLst>
            <pc:docMk/>
            <pc:sldMk cId="3071118519" sldId="325"/>
            <ac:spMk id="4" creationId="{E438FC5A-C87D-4CC3-8984-64121B7C49A9}"/>
          </ac:spMkLst>
        </pc:spChg>
        <pc:spChg chg="add mod">
          <ac:chgData name="Andreas Wänqvist" userId="26cb167998b569eb" providerId="LiveId" clId="{0911B08F-6232-4747-ADF9-C3AEF24CF16A}" dt="2020-11-03T11:57:13.311" v="1175" actId="20577"/>
          <ac:spMkLst>
            <pc:docMk/>
            <pc:sldMk cId="3071118519" sldId="325"/>
            <ac:spMk id="5" creationId="{2F79B14A-B329-4C18-AB4D-A336BD356F70}"/>
          </ac:spMkLst>
        </pc:spChg>
        <pc:spChg chg="add mod">
          <ac:chgData name="Andreas Wänqvist" userId="26cb167998b569eb" providerId="LiveId" clId="{0911B08F-6232-4747-ADF9-C3AEF24CF16A}" dt="2020-11-03T11:57:06.154" v="1165"/>
          <ac:spMkLst>
            <pc:docMk/>
            <pc:sldMk cId="3071118519" sldId="325"/>
            <ac:spMk id="6" creationId="{462D6DEF-76D8-4A38-9B68-449CE2FC4918}"/>
          </ac:spMkLst>
        </pc:spChg>
      </pc:sldChg>
      <pc:sldChg chg="addSp delSp modSp add">
        <pc:chgData name="Andreas Wänqvist" userId="26cb167998b569eb" providerId="LiveId" clId="{0911B08F-6232-4747-ADF9-C3AEF24CF16A}" dt="2020-11-03T12:05:18.812" v="1226"/>
        <pc:sldMkLst>
          <pc:docMk/>
          <pc:sldMk cId="1589343665" sldId="326"/>
        </pc:sldMkLst>
        <pc:spChg chg="del">
          <ac:chgData name="Andreas Wänqvist" userId="26cb167998b569eb" providerId="LiveId" clId="{0911B08F-6232-4747-ADF9-C3AEF24CF16A}" dt="2020-11-03T12:04:22.805" v="1211"/>
          <ac:spMkLst>
            <pc:docMk/>
            <pc:sldMk cId="1589343665" sldId="326"/>
            <ac:spMk id="2" creationId="{DC1DE421-52B6-4511-B7A5-1185C4C73FF7}"/>
          </ac:spMkLst>
        </pc:spChg>
        <pc:spChg chg="add mod">
          <ac:chgData name="Andreas Wänqvist" userId="26cb167998b569eb" providerId="LiveId" clId="{0911B08F-6232-4747-ADF9-C3AEF24CF16A}" dt="2020-11-03T12:04:57.633" v="1225" actId="20577"/>
          <ac:spMkLst>
            <pc:docMk/>
            <pc:sldMk cId="1589343665" sldId="326"/>
            <ac:spMk id="3" creationId="{1C9ECEF6-A232-429E-A8B9-AB212095B596}"/>
          </ac:spMkLst>
        </pc:spChg>
        <pc:spChg chg="add mod">
          <ac:chgData name="Andreas Wänqvist" userId="26cb167998b569eb" providerId="LiveId" clId="{0911B08F-6232-4747-ADF9-C3AEF24CF16A}" dt="2020-11-03T12:05:18.812" v="1226"/>
          <ac:spMkLst>
            <pc:docMk/>
            <pc:sldMk cId="1589343665" sldId="326"/>
            <ac:spMk id="4" creationId="{8504B925-31CA-466C-93A3-9D431E0A0A82}"/>
          </ac:spMkLst>
        </pc:spChg>
      </pc:sldChg>
      <pc:sldChg chg="addSp delSp modSp add mod modClrScheme chgLayout">
        <pc:chgData name="Andreas Wänqvist" userId="26cb167998b569eb" providerId="LiveId" clId="{0911B08F-6232-4747-ADF9-C3AEF24CF16A}" dt="2020-11-03T17:39:33.335" v="1265" actId="14100"/>
        <pc:sldMkLst>
          <pc:docMk/>
          <pc:sldMk cId="1389543535" sldId="327"/>
        </pc:sldMkLst>
        <pc:spChg chg="del">
          <ac:chgData name="Andreas Wänqvist" userId="26cb167998b569eb" providerId="LiveId" clId="{0911B08F-6232-4747-ADF9-C3AEF24CF16A}" dt="2020-11-03T17:32:10.454" v="1255"/>
          <ac:spMkLst>
            <pc:docMk/>
            <pc:sldMk cId="1389543535" sldId="327"/>
            <ac:spMk id="2" creationId="{C85488B8-BC73-4C08-8E07-06AE53237524}"/>
          </ac:spMkLst>
        </pc:spChg>
        <pc:spChg chg="del">
          <ac:chgData name="Andreas Wänqvist" userId="26cb167998b569eb" providerId="LiveId" clId="{0911B08F-6232-4747-ADF9-C3AEF24CF16A}" dt="2020-11-03T17:32:10.454" v="1255"/>
          <ac:spMkLst>
            <pc:docMk/>
            <pc:sldMk cId="1389543535" sldId="327"/>
            <ac:spMk id="3" creationId="{40E89ABC-2884-4158-AAF9-DD55A88FDA3E}"/>
          </ac:spMkLst>
        </pc:spChg>
        <pc:spChg chg="add del mod">
          <ac:chgData name="Andreas Wänqvist" userId="26cb167998b569eb" providerId="LiveId" clId="{0911B08F-6232-4747-ADF9-C3AEF24CF16A}" dt="2020-11-03T17:38:25.913" v="1256" actId="931"/>
          <ac:spMkLst>
            <pc:docMk/>
            <pc:sldMk cId="1389543535" sldId="327"/>
            <ac:spMk id="4" creationId="{EF962DB1-C461-43CF-B736-BCC24F2DFC21}"/>
          </ac:spMkLst>
        </pc:spChg>
        <pc:spChg chg="add del mod">
          <ac:chgData name="Andreas Wänqvist" userId="26cb167998b569eb" providerId="LiveId" clId="{0911B08F-6232-4747-ADF9-C3AEF24CF16A}" dt="2020-11-03T17:39:07.006" v="1261"/>
          <ac:spMkLst>
            <pc:docMk/>
            <pc:sldMk cId="1389543535" sldId="327"/>
            <ac:spMk id="7" creationId="{5BFE4685-660D-4633-96A8-E2492E3A65A3}"/>
          </ac:spMkLst>
        </pc:spChg>
        <pc:spChg chg="add del mod">
          <ac:chgData name="Andreas Wänqvist" userId="26cb167998b569eb" providerId="LiveId" clId="{0911B08F-6232-4747-ADF9-C3AEF24CF16A}" dt="2020-11-03T17:39:07.006" v="1261"/>
          <ac:spMkLst>
            <pc:docMk/>
            <pc:sldMk cId="1389543535" sldId="327"/>
            <ac:spMk id="8" creationId="{5DA9D5EE-29AE-4FB6-8407-C80F320DDDBA}"/>
          </ac:spMkLst>
        </pc:spChg>
        <pc:picChg chg="add mod">
          <ac:chgData name="Andreas Wänqvist" userId="26cb167998b569eb" providerId="LiveId" clId="{0911B08F-6232-4747-ADF9-C3AEF24CF16A}" dt="2020-11-03T17:39:33.335" v="1265" actId="14100"/>
          <ac:picMkLst>
            <pc:docMk/>
            <pc:sldMk cId="1389543535" sldId="327"/>
            <ac:picMk id="6" creationId="{778CBDAF-7076-47C8-B7B2-AC1BD0E29DA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06868-954D-B64F-A119-8010B7D0C5B4}" type="datetimeFigureOut">
              <a:rPr lang="en-US" smtClean="0"/>
              <a:t>11/3/2020</a:t>
            </a:fld>
            <a:endParaRPr lang="en-US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8FB3F-BD60-2C4C-97EE-90D825D03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9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>
            <a:extLst>
              <a:ext uri="{FF2B5EF4-FFF2-40B4-BE49-F238E27FC236}">
                <a16:creationId xmlns:a16="http://schemas.microsoft.com/office/drawing/2014/main" id="{C14409D8-FEA3-4F4B-BD4D-69547288C31B}"/>
              </a:ext>
            </a:extLst>
          </p:cNvPr>
          <p:cNvSpPr txBox="1"/>
          <p:nvPr userDrawn="1"/>
        </p:nvSpPr>
        <p:spPr>
          <a:xfrm>
            <a:off x="1332000" y="2356911"/>
            <a:ext cx="9974263" cy="2233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9000" noProof="0" dirty="0">
                <a:solidFill>
                  <a:schemeClr val="bg1"/>
                </a:solidFill>
                <a:latin typeface="+mj-lt"/>
                <a:ea typeface="Voyado Display Office SemiBold" charset="0"/>
                <a:cs typeface="Voyado Display Office SemiBold" charset="0"/>
              </a:rPr>
              <a:t>Making brands</a:t>
            </a:r>
          </a:p>
          <a:p>
            <a:pPr>
              <a:lnSpc>
                <a:spcPts val="8000"/>
              </a:lnSpc>
            </a:pPr>
            <a:r>
              <a:rPr lang="en-US" sz="9000" noProof="0" dirty="0">
                <a:solidFill>
                  <a:schemeClr val="bg1"/>
                </a:solidFill>
                <a:latin typeface="+mj-lt"/>
                <a:ea typeface="Voyado Display Office SemiBold" charset="0"/>
                <a:cs typeface="Voyado Display Office SemiBold" charset="0"/>
              </a:rPr>
              <a:t>easy to love.</a:t>
            </a:r>
          </a:p>
        </p:txBody>
      </p:sp>
    </p:spTree>
    <p:extLst>
      <p:ext uri="{BB962C8B-B14F-4D97-AF65-F5344CB8AC3E}">
        <p14:creationId xmlns:p14="http://schemas.microsoft.com/office/powerpoint/2010/main" val="247921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8771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2ACA450-2560-A843-8AD6-D999100CF0F9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864A4E6-8088-3D44-B706-BCAA054553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024" y="1916086"/>
            <a:ext cx="4849951" cy="3025828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5"/>
                </a:solidFill>
                <a:latin typeface="+mj-lt"/>
                <a:ea typeface="Voyado Display Office SemiBold" charset="0"/>
                <a:cs typeface="Voyado Display Office SemiBold" charset="0"/>
              </a:defRPr>
            </a:lvl1pPr>
            <a:lvl2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2pPr>
            <a:lvl3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3pPr>
            <a:lvl4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4pPr>
            <a:lvl5pPr marL="0" indent="0" algn="l" defTabSz="914400" rtl="0" eaLnBrk="1" latinLnBrk="0" hangingPunct="1">
              <a:lnSpc>
                <a:spcPts val="4500"/>
              </a:lnSpc>
              <a:buNone/>
              <a:defRPr lang="sv-SE" sz="5000" kern="120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5pPr>
          </a:lstStyle>
          <a:p>
            <a:pPr lvl="0"/>
            <a:r>
              <a:rPr lang="en-US" noProof="0" dirty="0"/>
              <a:t>”Onboard new Voyado bonbons in the most delicious way possible.”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1536890-471A-344C-B3EF-D89A6084CD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8771" y="727200"/>
            <a:ext cx="4859340" cy="716400"/>
          </a:xfrm>
        </p:spPr>
        <p:txBody>
          <a:bodyPr/>
          <a:lstStyle/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994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800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727200"/>
            <a:ext cx="4859339" cy="716400"/>
          </a:xfrm>
        </p:spPr>
        <p:txBody>
          <a:bodyPr/>
          <a:lstStyle/>
          <a:p>
            <a:r>
              <a:rPr lang="en-US" noProof="0"/>
              <a:t>Chocolate tutsie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DCCFBC0-8C88-4A4D-B50F-5088B336F18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latshållare för text 8">
            <a:extLst>
              <a:ext uri="{FF2B5EF4-FFF2-40B4-BE49-F238E27FC236}">
                <a16:creationId xmlns:a16="http://schemas.microsoft.com/office/drawing/2014/main" id="{AF826D8E-8C96-1441-9BD6-A04BC7128A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8771" y="1916086"/>
            <a:ext cx="4849951" cy="3025828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5"/>
                </a:solidFill>
                <a:latin typeface="+mj-lt"/>
                <a:ea typeface="Voyado Display Office SemiBold" charset="0"/>
                <a:cs typeface="Voyado Display Office SemiBold" charset="0"/>
              </a:defRPr>
            </a:lvl1pPr>
            <a:lvl2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2pPr>
            <a:lvl3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3pPr>
            <a:lvl4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4pPr>
            <a:lvl5pPr marL="0" indent="0" algn="l" defTabSz="914400" rtl="0" eaLnBrk="1" latinLnBrk="0" hangingPunct="1">
              <a:lnSpc>
                <a:spcPts val="4500"/>
              </a:lnSpc>
              <a:buNone/>
              <a:defRPr lang="sv-SE" sz="5000" kern="120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5pPr>
          </a:lstStyle>
          <a:p>
            <a:pPr lvl="0"/>
            <a:r>
              <a:rPr lang="en-US" noProof="0"/>
              <a:t>”Onboard new Voyado bonbons in the most delicious way possible.”</a:t>
            </a:r>
          </a:p>
        </p:txBody>
      </p:sp>
    </p:spTree>
    <p:extLst>
      <p:ext uri="{BB962C8B-B14F-4D97-AF65-F5344CB8AC3E}">
        <p14:creationId xmlns:p14="http://schemas.microsoft.com/office/powerpoint/2010/main" val="1768034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rbur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8771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8771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2ACA450-2560-A843-8AD6-D999100CF0F9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23A46714-8003-AF40-8A6F-97FB3C80C6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024" y="1916086"/>
            <a:ext cx="4849951" cy="3025828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1"/>
                </a:solidFill>
                <a:latin typeface="+mj-lt"/>
                <a:ea typeface="Voyado Display Office SemiBold" charset="0"/>
                <a:cs typeface="Voyado Display Office SemiBold" charset="0"/>
              </a:defRPr>
            </a:lvl1pPr>
            <a:lvl2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2pPr>
            <a:lvl3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3pPr>
            <a:lvl4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4pPr>
            <a:lvl5pPr marL="0" indent="0" algn="l" defTabSz="914400" rtl="0" eaLnBrk="1" latinLnBrk="0" hangingPunct="1">
              <a:lnSpc>
                <a:spcPts val="4500"/>
              </a:lnSpc>
              <a:buNone/>
              <a:defRPr lang="sv-SE" sz="5000" kern="120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5pPr>
          </a:lstStyle>
          <a:p>
            <a:pPr lvl="0"/>
            <a:r>
              <a:rPr lang="en-US" noProof="0" dirty="0"/>
              <a:t>”Onboard new Voyado bonbons in the most delicious way possible.”</a:t>
            </a:r>
          </a:p>
        </p:txBody>
      </p:sp>
    </p:spTree>
    <p:extLst>
      <p:ext uri="{BB962C8B-B14F-4D97-AF65-F5344CB8AC3E}">
        <p14:creationId xmlns:p14="http://schemas.microsoft.com/office/powerpoint/2010/main" val="821861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rbur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800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DCCFBC0-8C88-4A4D-B50F-5088B336F18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latshållare för text 8">
            <a:extLst>
              <a:ext uri="{FF2B5EF4-FFF2-40B4-BE49-F238E27FC236}">
                <a16:creationId xmlns:a16="http://schemas.microsoft.com/office/drawing/2014/main" id="{AF826D8E-8C96-1441-9BD6-A04BC7128A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8771" y="1916086"/>
            <a:ext cx="4849951" cy="3025828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1"/>
                </a:solidFill>
                <a:latin typeface="+mj-lt"/>
                <a:ea typeface="Voyado Display Office SemiBold" charset="0"/>
                <a:cs typeface="Voyado Display Office SemiBold" charset="0"/>
              </a:defRPr>
            </a:lvl1pPr>
            <a:lvl2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2pPr>
            <a:lvl3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3pPr>
            <a:lvl4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4pPr>
            <a:lvl5pPr marL="0" indent="0" algn="l" defTabSz="914400" rtl="0" eaLnBrk="1" latinLnBrk="0" hangingPunct="1">
              <a:lnSpc>
                <a:spcPts val="4500"/>
              </a:lnSpc>
              <a:buNone/>
              <a:defRPr lang="sv-SE" sz="5000" kern="120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5pPr>
          </a:lstStyle>
          <a:p>
            <a:pPr lvl="0"/>
            <a:r>
              <a:rPr lang="en-US" noProof="0"/>
              <a:t>”Onboard new Voyado bonbons in the most delicious way possible.”</a:t>
            </a:r>
          </a:p>
        </p:txBody>
      </p:sp>
    </p:spTree>
    <p:extLst>
      <p:ext uri="{BB962C8B-B14F-4D97-AF65-F5344CB8AC3E}">
        <p14:creationId xmlns:p14="http://schemas.microsoft.com/office/powerpoint/2010/main" val="1501423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a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8771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8771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2ACA450-2560-A843-8AD6-D999100CF0F9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22143DD3-E6F9-744B-9CC8-0D7597BF41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024" y="1916086"/>
            <a:ext cx="4849951" cy="3025828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bg2"/>
                </a:solidFill>
                <a:latin typeface="+mj-lt"/>
                <a:ea typeface="Voyado Display Office SemiBold" charset="0"/>
                <a:cs typeface="Voyado Display Office SemiBold" charset="0"/>
              </a:defRPr>
            </a:lvl1pPr>
            <a:lvl2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2pPr>
            <a:lvl3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3pPr>
            <a:lvl4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4pPr>
            <a:lvl5pPr marL="0" indent="0" algn="l" defTabSz="914400" rtl="0" eaLnBrk="1" latinLnBrk="0" hangingPunct="1">
              <a:lnSpc>
                <a:spcPts val="4500"/>
              </a:lnSpc>
              <a:buNone/>
              <a:defRPr lang="sv-SE" sz="5000" kern="120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5pPr>
          </a:lstStyle>
          <a:p>
            <a:pPr lvl="0"/>
            <a:r>
              <a:rPr lang="en-US" noProof="0"/>
              <a:t>”Onboard new Voyado bonbons in the most delicious way possible.”</a:t>
            </a:r>
          </a:p>
        </p:txBody>
      </p:sp>
    </p:spTree>
    <p:extLst>
      <p:ext uri="{BB962C8B-B14F-4D97-AF65-F5344CB8AC3E}">
        <p14:creationId xmlns:p14="http://schemas.microsoft.com/office/powerpoint/2010/main" val="1630624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a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800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DCCFBC0-8C88-4A4D-B50F-5088B336F18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latshållare för text 8">
            <a:extLst>
              <a:ext uri="{FF2B5EF4-FFF2-40B4-BE49-F238E27FC236}">
                <a16:creationId xmlns:a16="http://schemas.microsoft.com/office/drawing/2014/main" id="{AF826D8E-8C96-1441-9BD6-A04BC7128A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8771" y="1916086"/>
            <a:ext cx="4849951" cy="3025828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bg2"/>
                </a:solidFill>
                <a:latin typeface="+mj-lt"/>
                <a:ea typeface="Voyado Display Office SemiBold" charset="0"/>
                <a:cs typeface="Voyado Display Office SemiBold" charset="0"/>
              </a:defRPr>
            </a:lvl1pPr>
            <a:lvl2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2pPr>
            <a:lvl3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3pPr>
            <a:lvl4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4pPr>
            <a:lvl5pPr marL="0" indent="0" algn="l" defTabSz="914400" rtl="0" eaLnBrk="1" latinLnBrk="0" hangingPunct="1">
              <a:lnSpc>
                <a:spcPts val="4500"/>
              </a:lnSpc>
              <a:buNone/>
              <a:defRPr lang="sv-SE" sz="5000" kern="120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5pPr>
          </a:lstStyle>
          <a:p>
            <a:pPr lvl="0"/>
            <a:r>
              <a:rPr lang="en-US" noProof="0"/>
              <a:t>”Onboard new Voyado bonbons in the most delicious way possible.”</a:t>
            </a:r>
          </a:p>
        </p:txBody>
      </p:sp>
    </p:spTree>
    <p:extLst>
      <p:ext uri="{BB962C8B-B14F-4D97-AF65-F5344CB8AC3E}">
        <p14:creationId xmlns:p14="http://schemas.microsoft.com/office/powerpoint/2010/main" val="2259540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8771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8771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2EAD7433-C8D3-8840-8CC3-A9B517F5F3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5999" cy="6858000"/>
          </a:xfrm>
          <a:solidFill>
            <a:schemeClr val="tx1"/>
          </a:solidFill>
        </p:spPr>
        <p:txBody>
          <a:bodyPr lIns="712800" rIns="712800" anchor="ctr">
            <a:normAutofit/>
          </a:bodyPr>
          <a:lstStyle>
            <a:lvl1pPr marL="0" indent="0" algn="ctr">
              <a:buNone/>
              <a:defRPr sz="5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773713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800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2EAD7433-C8D3-8840-8CC3-A9B517F5F3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5999" cy="6858000"/>
          </a:xfrm>
          <a:solidFill>
            <a:schemeClr val="tx1"/>
          </a:solidFill>
        </p:spPr>
        <p:txBody>
          <a:bodyPr lIns="712800" rIns="712800" anchor="ctr">
            <a:normAutofit/>
          </a:bodyPr>
          <a:lstStyle>
            <a:lvl1pPr marL="0" indent="0" algn="ctr">
              <a:buNone/>
              <a:defRPr sz="5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81260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3">
            <a:extLst>
              <a:ext uri="{FF2B5EF4-FFF2-40B4-BE49-F238E27FC236}">
                <a16:creationId xmlns:a16="http://schemas.microsoft.com/office/drawing/2014/main" id="{C454B4DB-0611-4942-BD75-BEAF0BA1997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1999" cy="6858000"/>
          </a:xfrm>
          <a:solidFill>
            <a:schemeClr val="tx1"/>
          </a:solidFill>
        </p:spPr>
        <p:txBody>
          <a:bodyPr lIns="712800" rIns="712800" anchor="ctr">
            <a:normAutofit/>
          </a:bodyPr>
          <a:lstStyle>
            <a:lvl1pPr marL="0" indent="0" algn="ctr">
              <a:buNone/>
              <a:defRPr sz="5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9376073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2CAA6DD-678C-7043-8CD4-38369A710D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30325" y="2816382"/>
            <a:ext cx="9531350" cy="1217641"/>
          </a:xfrm>
          <a:prstGeom prst="rect">
            <a:avLst/>
          </a:prstGeo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noProof="0" dirty="0"/>
              <a:t>White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E0BF963-078B-A148-86DC-BA5391D26C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30324" y="4163828"/>
            <a:ext cx="7095600" cy="16557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Voyado Text Office Medium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Marshmallow cookie pie pudding with marzipan fruitcake soufflé. Fruitcake chupa chups biscuit.</a:t>
            </a:r>
          </a:p>
          <a:p>
            <a:endParaRPr lang="en-US" noProof="0"/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1C2E7969-067C-EE46-BD6D-A744D9A24A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620" y="496305"/>
            <a:ext cx="1526545" cy="28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9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2CAA6DD-678C-7043-8CD4-38369A710D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30325" y="2660570"/>
            <a:ext cx="9531350" cy="137345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75000"/>
              </a:lnSpc>
              <a:defRPr sz="9000">
                <a:latin typeface="+mj-lt"/>
              </a:defRPr>
            </a:lvl1pPr>
          </a:lstStyle>
          <a:p>
            <a:r>
              <a:rPr lang="en-US" noProof="0" dirty="0"/>
              <a:t>Coral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E0BF963-078B-A148-86DC-BA5391D26C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30324" y="4163828"/>
            <a:ext cx="7095600" cy="1655762"/>
          </a:xfrm>
          <a:prstGeom prst="rect">
            <a:avLst/>
          </a:prstGeom>
        </p:spPr>
        <p:txBody>
          <a:bodyPr/>
          <a:lstStyle>
            <a:lvl1pPr marL="0" indent="0" algn="l">
              <a:spcAft>
                <a:spcPts val="600"/>
              </a:spcAft>
              <a:buNone/>
              <a:defRPr sz="2400" b="0" i="0">
                <a:solidFill>
                  <a:schemeClr val="bg2"/>
                </a:solidFill>
                <a:latin typeface="Voyado Text Office Medium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Marshmallow cookie pie pudding marzipan fruitcake soufflé. Fruitcake </a:t>
            </a:r>
            <a:r>
              <a:rPr lang="en-US" noProof="0" dirty="0" err="1"/>
              <a:t>chupa</a:t>
            </a:r>
            <a:r>
              <a:rPr lang="en-US" noProof="0" dirty="0"/>
              <a:t> </a:t>
            </a:r>
            <a:r>
              <a:rPr lang="en-US" noProof="0" dirty="0" err="1"/>
              <a:t>chups</a:t>
            </a:r>
            <a:r>
              <a:rPr lang="en-US" noProof="0" dirty="0"/>
              <a:t> biscuit.</a:t>
            </a:r>
          </a:p>
        </p:txBody>
      </p:sp>
    </p:spTree>
    <p:extLst>
      <p:ext uri="{BB962C8B-B14F-4D97-AF65-F5344CB8AC3E}">
        <p14:creationId xmlns:p14="http://schemas.microsoft.com/office/powerpoint/2010/main" val="6623627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 dirty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4" name="Platshållare för rubrik 1">
            <a:extLst>
              <a:ext uri="{FF2B5EF4-FFF2-40B4-BE49-F238E27FC236}">
                <a16:creationId xmlns:a16="http://schemas.microsoft.com/office/drawing/2014/main" id="{B4EF4882-F45B-2E4A-B204-DC6B13393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lvl1pPr>
              <a:lnSpc>
                <a:spcPct val="75000"/>
              </a:lnSpc>
              <a:defRPr/>
            </a:lvl1pPr>
          </a:lstStyle>
          <a:p>
            <a:pPr marL="0" lvl="0">
              <a:lnSpc>
                <a:spcPts val="4500"/>
              </a:lnSpc>
            </a:pPr>
            <a:r>
              <a:rPr lang="en-US" noProof="0"/>
              <a:t>Toffee biscuit</a:t>
            </a:r>
          </a:p>
        </p:txBody>
      </p:sp>
    </p:spTree>
    <p:extLst>
      <p:ext uri="{BB962C8B-B14F-4D97-AF65-F5344CB8AC3E}">
        <p14:creationId xmlns:p14="http://schemas.microsoft.com/office/powerpoint/2010/main" val="1162070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sv-S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80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/>
            </a:lvl2pPr>
            <a:lvl3pPr marL="853200">
              <a:spcBef>
                <a:spcPts val="0"/>
              </a:spcBef>
              <a:spcAft>
                <a:spcPts val="1200"/>
              </a:spcAft>
              <a:defRPr sz="2000"/>
            </a:lvl3pPr>
            <a:lvl4pPr marL="1137600">
              <a:spcBef>
                <a:spcPts val="0"/>
              </a:spcBef>
              <a:spcAft>
                <a:spcPts val="1200"/>
              </a:spcAft>
              <a:defRPr sz="1800"/>
            </a:lvl4pPr>
            <a:lvl5pPr marL="1422000">
              <a:spcBef>
                <a:spcPts val="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noProof="0" dirty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4" name="Platshållare för rubrik 1">
            <a:extLst>
              <a:ext uri="{FF2B5EF4-FFF2-40B4-BE49-F238E27FC236}">
                <a16:creationId xmlns:a16="http://schemas.microsoft.com/office/drawing/2014/main" id="{B4EF4882-F45B-2E4A-B204-DC6B13393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lvl1pPr>
              <a:lnSpc>
                <a:spcPct val="75000"/>
              </a:lnSpc>
              <a:defRPr/>
            </a:lvl1pPr>
          </a:lstStyle>
          <a:p>
            <a:pPr marL="0" lvl="0">
              <a:lnSpc>
                <a:spcPts val="4500"/>
              </a:lnSpc>
            </a:pPr>
            <a:r>
              <a:rPr lang="en-US" noProof="0"/>
              <a:t>Toffee biscuit</a:t>
            </a:r>
          </a:p>
        </p:txBody>
      </p:sp>
    </p:spTree>
    <p:extLst>
      <p:ext uri="{BB962C8B-B14F-4D97-AF65-F5344CB8AC3E}">
        <p14:creationId xmlns:p14="http://schemas.microsoft.com/office/powerpoint/2010/main" val="40842929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t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Bef>
                <a:spcPts val="1600"/>
              </a:spcBef>
              <a:spcAft>
                <a:spcPts val="800"/>
              </a:spcAft>
              <a:buFont typeface="Arial" panose="020B0604020202020204" pitchFamily="34" charset="0"/>
              <a:buNone/>
              <a:defRPr sz="2200">
                <a:latin typeface="+mj-l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2pPr>
            <a:lvl3pPr marL="284400">
              <a:spcBef>
                <a:spcPts val="0"/>
              </a:spcBef>
              <a:defRPr sz="1800"/>
            </a:lvl3pPr>
            <a:lvl4pPr marL="568800">
              <a:spcBef>
                <a:spcPts val="0"/>
              </a:spcBef>
              <a:defRPr sz="1600"/>
            </a:lvl4pPr>
            <a:lvl5pPr marL="853200">
              <a:spcBef>
                <a:spcPts val="0"/>
              </a:spcBef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Jelly bean cupcake</a:t>
            </a:r>
          </a:p>
          <a:p>
            <a:pPr lvl="1"/>
            <a:r>
              <a:rPr lang="en-US" noProof="0" dirty="0"/>
              <a:t>Tiramisu ice cream cheesecake pie. Wafer icing wafer lemon drops jelly beans bear claw. Sweet roll chocolate tootsie roll cupcake.</a:t>
            </a:r>
          </a:p>
          <a:p>
            <a:pPr lvl="2"/>
            <a:r>
              <a:rPr lang="en-US" noProof="0" dirty="0"/>
              <a:t>Marshmallows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4" name="Platshållare för rubrik 1">
            <a:extLst>
              <a:ext uri="{FF2B5EF4-FFF2-40B4-BE49-F238E27FC236}">
                <a16:creationId xmlns:a16="http://schemas.microsoft.com/office/drawing/2014/main" id="{63567713-3437-EC47-9D1A-C2AE50952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>
              <a:lnSpc>
                <a:spcPct val="75000"/>
              </a:lnSpc>
              <a:defRPr/>
            </a:lvl1pPr>
          </a:lstStyle>
          <a:p>
            <a:pPr marL="0" lvl="0">
              <a:lnSpc>
                <a:spcPts val="4500"/>
              </a:lnSpc>
            </a:pPr>
            <a:r>
              <a:rPr lang="en-US" noProof="0"/>
              <a:t>Toffee biscuit</a:t>
            </a:r>
          </a:p>
        </p:txBody>
      </p:sp>
    </p:spTree>
    <p:extLst>
      <p:ext uri="{BB962C8B-B14F-4D97-AF65-F5344CB8AC3E}">
        <p14:creationId xmlns:p14="http://schemas.microsoft.com/office/powerpoint/2010/main" val="26913096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3886" y="1592263"/>
            <a:ext cx="4859337" cy="4537074"/>
          </a:xfrm>
        </p:spPr>
        <p:txBody>
          <a:bodyPr numCol="1" spcCol="612000"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 dirty="0"/>
              <a:t>Carrot cake caramels candy cupcake sesame snaps jelly-o candy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4" name="Platshållare för rubrik 1">
            <a:extLst>
              <a:ext uri="{FF2B5EF4-FFF2-40B4-BE49-F238E27FC236}">
                <a16:creationId xmlns:a16="http://schemas.microsoft.com/office/drawing/2014/main" id="{BB663090-0353-7A4B-A79D-A7A0C0818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lvl1pPr>
              <a:defRPr/>
            </a:lvl1pPr>
          </a:lstStyle>
          <a:p>
            <a:pPr marL="0" lvl="0">
              <a:lnSpc>
                <a:spcPts val="4500"/>
              </a:lnSpc>
            </a:pPr>
            <a:r>
              <a:rPr lang="en-US" noProof="0"/>
              <a:t>Two lane candy cane</a:t>
            </a:r>
          </a:p>
        </p:txBody>
      </p:sp>
      <p:sp>
        <p:nvSpPr>
          <p:cNvPr id="8" name="Platshållare för innehåll 2">
            <a:extLst>
              <a:ext uri="{FF2B5EF4-FFF2-40B4-BE49-F238E27FC236}">
                <a16:creationId xmlns:a16="http://schemas.microsoft.com/office/drawing/2014/main" id="{C9109D51-CCFA-F543-8F0D-12400393AFB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0" y="1592263"/>
            <a:ext cx="4859337" cy="4537074"/>
          </a:xfrm>
        </p:spPr>
        <p:txBody>
          <a:bodyPr numCol="1" spcCol="612000"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 dirty="0"/>
              <a:t>Carrot cake caramels candy cupcake sesame snaps jelly-o candy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</p:spTree>
    <p:extLst>
      <p:ext uri="{BB962C8B-B14F-4D97-AF65-F5344CB8AC3E}">
        <p14:creationId xmlns:p14="http://schemas.microsoft.com/office/powerpoint/2010/main" val="22442226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format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3886" y="1592263"/>
            <a:ext cx="4859337" cy="4537074"/>
          </a:xfrm>
        </p:spPr>
        <p:txBody>
          <a:bodyPr numCol="1" spcCol="612000"/>
          <a:lstStyle>
            <a:lvl1pPr marL="0" indent="0">
              <a:spcBef>
                <a:spcPts val="1600"/>
              </a:spcBef>
              <a:spcAft>
                <a:spcPts val="800"/>
              </a:spcAft>
              <a:buFont typeface="Arial" panose="020B0604020202020204" pitchFamily="34" charset="0"/>
              <a:buNone/>
              <a:defRPr lang="sv-SE" sz="22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/>
            </a:lvl2pPr>
            <a:lvl3pPr marL="284400">
              <a:spcBef>
                <a:spcPts val="0"/>
              </a:spcBef>
              <a:spcAft>
                <a:spcPts val="600"/>
              </a:spcAft>
              <a:defRPr sz="1800"/>
            </a:lvl3pPr>
            <a:lvl4pPr marL="568800">
              <a:spcBef>
                <a:spcPts val="0"/>
              </a:spcBef>
              <a:spcAft>
                <a:spcPts val="600"/>
              </a:spcAft>
              <a:defRPr sz="1600"/>
            </a:lvl4pPr>
            <a:lvl5pPr marL="853200"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en-US" noProof="0" dirty="0"/>
              <a:t>Jelly bean cupcake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4" name="Platshållare för rubrik 1">
            <a:extLst>
              <a:ext uri="{FF2B5EF4-FFF2-40B4-BE49-F238E27FC236}">
                <a16:creationId xmlns:a16="http://schemas.microsoft.com/office/drawing/2014/main" id="{BB663090-0353-7A4B-A79D-A7A0C0818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lvl="0">
              <a:lnSpc>
                <a:spcPts val="4500"/>
              </a:lnSpc>
            </a:pPr>
            <a:r>
              <a:rPr lang="en-US" noProof="0"/>
              <a:t>Two lane candy cane</a:t>
            </a:r>
          </a:p>
        </p:txBody>
      </p:sp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D0638A18-FE42-A94B-BDCC-2385ACBE363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5999" y="1592263"/>
            <a:ext cx="4859337" cy="4537074"/>
          </a:xfrm>
        </p:spPr>
        <p:txBody>
          <a:bodyPr numCol="1" spcCol="612000"/>
          <a:lstStyle>
            <a:lvl1pPr marL="0" indent="0">
              <a:spcBef>
                <a:spcPts val="1600"/>
              </a:spcBef>
              <a:spcAft>
                <a:spcPts val="800"/>
              </a:spcAft>
              <a:buFont typeface="Arial" panose="020B0604020202020204" pitchFamily="34" charset="0"/>
              <a:buNone/>
              <a:defRPr lang="sv-SE" sz="22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/>
            </a:lvl2pPr>
            <a:lvl3pPr marL="284400">
              <a:spcBef>
                <a:spcPts val="0"/>
              </a:spcBef>
              <a:spcAft>
                <a:spcPts val="600"/>
              </a:spcAft>
              <a:defRPr sz="1800"/>
            </a:lvl3pPr>
            <a:lvl4pPr marL="568800">
              <a:spcBef>
                <a:spcPts val="0"/>
              </a:spcBef>
              <a:spcAft>
                <a:spcPts val="600"/>
              </a:spcAft>
              <a:defRPr sz="1600"/>
            </a:lvl4pPr>
            <a:lvl5pPr marL="853200"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en-US" noProof="0" dirty="0"/>
              <a:t>Apple-pie tart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</p:spTree>
    <p:extLst>
      <p:ext uri="{BB962C8B-B14F-4D97-AF65-F5344CB8AC3E}">
        <p14:creationId xmlns:p14="http://schemas.microsoft.com/office/powerpoint/2010/main" val="2199604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rubrik 1">
            <a:extLst>
              <a:ext uri="{FF2B5EF4-FFF2-40B4-BE49-F238E27FC236}">
                <a16:creationId xmlns:a16="http://schemas.microsoft.com/office/drawing/2014/main" id="{82360442-FE9A-9447-96DA-3C217CFD1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>
              <a:lnSpc>
                <a:spcPts val="4500"/>
              </a:lnSpc>
            </a:pPr>
            <a:r>
              <a:rPr lang="en-US" noProof="0"/>
              <a:t>Toffee biscuit</a:t>
            </a:r>
          </a:p>
        </p:txBody>
      </p:sp>
    </p:spTree>
    <p:extLst>
      <p:ext uri="{BB962C8B-B14F-4D97-AF65-F5344CB8AC3E}">
        <p14:creationId xmlns:p14="http://schemas.microsoft.com/office/powerpoint/2010/main" val="7460844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8771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2ACA450-2560-A843-8AD6-D999100CF0F9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864A4E6-8088-3D44-B706-BCAA054553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024" y="1916086"/>
            <a:ext cx="4849951" cy="3025828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5"/>
                </a:solidFill>
                <a:latin typeface="+mj-lt"/>
                <a:ea typeface="Voyado Display Office SemiBold" charset="0"/>
                <a:cs typeface="Voyado Display Office SemiBold" charset="0"/>
              </a:defRPr>
            </a:lvl1pPr>
            <a:lvl2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2pPr>
            <a:lvl3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3pPr>
            <a:lvl4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4pPr>
            <a:lvl5pPr marL="0" indent="0" algn="l" defTabSz="914400" rtl="0" eaLnBrk="1" latinLnBrk="0" hangingPunct="1">
              <a:lnSpc>
                <a:spcPts val="4500"/>
              </a:lnSpc>
              <a:buNone/>
              <a:defRPr lang="sv-SE" sz="5000" kern="120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5pPr>
          </a:lstStyle>
          <a:p>
            <a:pPr lvl="0"/>
            <a:r>
              <a:rPr lang="en-US" noProof="0" dirty="0"/>
              <a:t>”Onboard new Voyado bonbons in the most delicious way possible.”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1536890-471A-344C-B3EF-D89A6084CD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8771" y="727200"/>
            <a:ext cx="4859340" cy="716400"/>
          </a:xfrm>
        </p:spPr>
        <p:txBody>
          <a:bodyPr/>
          <a:lstStyle/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38371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800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727200"/>
            <a:ext cx="4859339" cy="716400"/>
          </a:xfrm>
        </p:spPr>
        <p:txBody>
          <a:bodyPr/>
          <a:lstStyle/>
          <a:p>
            <a:r>
              <a:rPr lang="en-US" noProof="0"/>
              <a:t>Chocolate tutsie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DCCFBC0-8C88-4A4D-B50F-5088B336F18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latshållare för text 8">
            <a:extLst>
              <a:ext uri="{FF2B5EF4-FFF2-40B4-BE49-F238E27FC236}">
                <a16:creationId xmlns:a16="http://schemas.microsoft.com/office/drawing/2014/main" id="{AF826D8E-8C96-1441-9BD6-A04BC7128A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8771" y="1916086"/>
            <a:ext cx="4849951" cy="3025828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5"/>
                </a:solidFill>
                <a:latin typeface="+mj-lt"/>
                <a:ea typeface="Voyado Display Office SemiBold" charset="0"/>
                <a:cs typeface="Voyado Display Office SemiBold" charset="0"/>
              </a:defRPr>
            </a:lvl1pPr>
            <a:lvl2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2pPr>
            <a:lvl3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3pPr>
            <a:lvl4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4pPr>
            <a:lvl5pPr marL="0" indent="0" algn="l" defTabSz="914400" rtl="0" eaLnBrk="1" latinLnBrk="0" hangingPunct="1">
              <a:lnSpc>
                <a:spcPts val="4500"/>
              </a:lnSpc>
              <a:buNone/>
              <a:defRPr lang="sv-SE" sz="5000" kern="120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5pPr>
          </a:lstStyle>
          <a:p>
            <a:pPr lvl="0"/>
            <a:r>
              <a:rPr lang="en-US" noProof="0"/>
              <a:t>”Onboard new Voyado bonbons in the most delicious way possible.”</a:t>
            </a:r>
          </a:p>
        </p:txBody>
      </p:sp>
    </p:spTree>
    <p:extLst>
      <p:ext uri="{BB962C8B-B14F-4D97-AF65-F5344CB8AC3E}">
        <p14:creationId xmlns:p14="http://schemas.microsoft.com/office/powerpoint/2010/main" val="27256029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rbur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8771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8771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2ACA450-2560-A843-8AD6-D999100CF0F9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23A46714-8003-AF40-8A6F-97FB3C80C6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024" y="1916086"/>
            <a:ext cx="4849951" cy="3025828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1"/>
                </a:solidFill>
                <a:latin typeface="+mj-lt"/>
                <a:ea typeface="Voyado Display Office SemiBold" charset="0"/>
                <a:cs typeface="Voyado Display Office SemiBold" charset="0"/>
              </a:defRPr>
            </a:lvl1pPr>
            <a:lvl2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2pPr>
            <a:lvl3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3pPr>
            <a:lvl4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4pPr>
            <a:lvl5pPr marL="0" indent="0" algn="l" defTabSz="914400" rtl="0" eaLnBrk="1" latinLnBrk="0" hangingPunct="1">
              <a:lnSpc>
                <a:spcPts val="4500"/>
              </a:lnSpc>
              <a:buNone/>
              <a:defRPr lang="sv-SE" sz="5000" kern="120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5pPr>
          </a:lstStyle>
          <a:p>
            <a:pPr lvl="0"/>
            <a:r>
              <a:rPr lang="en-US" noProof="0"/>
              <a:t>”Onboard new Voyado bonbons in the most delicious way possible.”</a:t>
            </a:r>
          </a:p>
        </p:txBody>
      </p:sp>
    </p:spTree>
    <p:extLst>
      <p:ext uri="{BB962C8B-B14F-4D97-AF65-F5344CB8AC3E}">
        <p14:creationId xmlns:p14="http://schemas.microsoft.com/office/powerpoint/2010/main" val="34204328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rbur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800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DCCFBC0-8C88-4A4D-B50F-5088B336F18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latshållare för text 8">
            <a:extLst>
              <a:ext uri="{FF2B5EF4-FFF2-40B4-BE49-F238E27FC236}">
                <a16:creationId xmlns:a16="http://schemas.microsoft.com/office/drawing/2014/main" id="{AF826D8E-8C96-1441-9BD6-A04BC7128A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8771" y="1916086"/>
            <a:ext cx="4849951" cy="3025828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1"/>
                </a:solidFill>
                <a:latin typeface="+mj-lt"/>
                <a:ea typeface="Voyado Display Office SemiBold" charset="0"/>
                <a:cs typeface="Voyado Display Office SemiBold" charset="0"/>
              </a:defRPr>
            </a:lvl1pPr>
            <a:lvl2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2pPr>
            <a:lvl3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3pPr>
            <a:lvl4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4pPr>
            <a:lvl5pPr marL="0" indent="0" algn="l" defTabSz="914400" rtl="0" eaLnBrk="1" latinLnBrk="0" hangingPunct="1">
              <a:lnSpc>
                <a:spcPts val="4500"/>
              </a:lnSpc>
              <a:buNone/>
              <a:defRPr lang="sv-SE" sz="5000" kern="120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5pPr>
          </a:lstStyle>
          <a:p>
            <a:pPr lvl="0"/>
            <a:r>
              <a:rPr lang="en-US" noProof="0"/>
              <a:t>”Onboard new Voyado bonbons in the most delicious way possible.”</a:t>
            </a:r>
          </a:p>
        </p:txBody>
      </p:sp>
    </p:spTree>
    <p:extLst>
      <p:ext uri="{BB962C8B-B14F-4D97-AF65-F5344CB8AC3E}">
        <p14:creationId xmlns:p14="http://schemas.microsoft.com/office/powerpoint/2010/main" val="3406276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2CAA6DD-678C-7043-8CD4-38369A710D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30325" y="2816382"/>
            <a:ext cx="9531350" cy="1217641"/>
          </a:xfrm>
          <a:prstGeom prst="rect">
            <a:avLst/>
          </a:prstGeom>
        </p:spPr>
        <p:txBody>
          <a:bodyPr anchor="b"/>
          <a:lstStyle>
            <a:lvl1pPr algn="l">
              <a:defRPr sz="9000">
                <a:latin typeface="+mj-lt"/>
              </a:defRPr>
            </a:lvl1pPr>
          </a:lstStyle>
          <a:p>
            <a:r>
              <a:rPr lang="en-US" noProof="0" dirty="0"/>
              <a:t>Grey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E0BF963-078B-A148-86DC-BA5391D26C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30324" y="4163828"/>
            <a:ext cx="7095600" cy="16557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Voyado Text Office Medium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Marshmallow cookie pie pudding with marzipan fruitcake soufflé. Fruitcake chupa chups biscuit.</a:t>
            </a:r>
          </a:p>
          <a:p>
            <a:endParaRPr lang="en-US" noProof="0"/>
          </a:p>
        </p:txBody>
      </p:sp>
      <p:pic>
        <p:nvPicPr>
          <p:cNvPr id="7" name="Bild 6">
            <a:extLst>
              <a:ext uri="{FF2B5EF4-FFF2-40B4-BE49-F238E27FC236}">
                <a16:creationId xmlns:a16="http://schemas.microsoft.com/office/drawing/2014/main" id="{91B49582-540F-0F41-82A2-A9EF6B0B5E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620" y="496305"/>
            <a:ext cx="1526545" cy="28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274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a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8771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8771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2ACA450-2560-A843-8AD6-D999100CF0F9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22143DD3-E6F9-744B-9CC8-0D7597BF41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024" y="1916086"/>
            <a:ext cx="4849951" cy="3025828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bg2"/>
                </a:solidFill>
                <a:latin typeface="+mj-lt"/>
                <a:ea typeface="Voyado Display Office SemiBold" charset="0"/>
                <a:cs typeface="Voyado Display Office SemiBold" charset="0"/>
              </a:defRPr>
            </a:lvl1pPr>
            <a:lvl2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2pPr>
            <a:lvl3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3pPr>
            <a:lvl4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4pPr>
            <a:lvl5pPr marL="0" indent="0" algn="l" defTabSz="914400" rtl="0" eaLnBrk="1" latinLnBrk="0" hangingPunct="1">
              <a:lnSpc>
                <a:spcPts val="4500"/>
              </a:lnSpc>
              <a:buNone/>
              <a:defRPr lang="sv-SE" sz="5000" kern="120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5pPr>
          </a:lstStyle>
          <a:p>
            <a:pPr lvl="0"/>
            <a:r>
              <a:rPr lang="en-US" noProof="0"/>
              <a:t>”Onboard new Voyado bonbons in the most delicious way possible.”</a:t>
            </a:r>
          </a:p>
        </p:txBody>
      </p:sp>
    </p:spTree>
    <p:extLst>
      <p:ext uri="{BB962C8B-B14F-4D97-AF65-F5344CB8AC3E}">
        <p14:creationId xmlns:p14="http://schemas.microsoft.com/office/powerpoint/2010/main" val="164426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a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800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DCCFBC0-8C88-4A4D-B50F-5088B336F18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latshållare för text 8">
            <a:extLst>
              <a:ext uri="{FF2B5EF4-FFF2-40B4-BE49-F238E27FC236}">
                <a16:creationId xmlns:a16="http://schemas.microsoft.com/office/drawing/2014/main" id="{AF826D8E-8C96-1441-9BD6-A04BC7128A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8771" y="1916086"/>
            <a:ext cx="4849951" cy="3025828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bg2"/>
                </a:solidFill>
                <a:latin typeface="+mj-lt"/>
                <a:ea typeface="Voyado Display Office SemiBold" charset="0"/>
                <a:cs typeface="Voyado Display Office SemiBold" charset="0"/>
              </a:defRPr>
            </a:lvl1pPr>
            <a:lvl2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2pPr>
            <a:lvl3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3pPr>
            <a:lvl4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4pPr>
            <a:lvl5pPr marL="0" indent="0" algn="l" defTabSz="914400" rtl="0" eaLnBrk="1" latinLnBrk="0" hangingPunct="1">
              <a:lnSpc>
                <a:spcPts val="4500"/>
              </a:lnSpc>
              <a:buNone/>
              <a:defRPr lang="sv-SE" sz="5000" kern="120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5pPr>
          </a:lstStyle>
          <a:p>
            <a:pPr lvl="0"/>
            <a:r>
              <a:rPr lang="en-US" noProof="0"/>
              <a:t>”Onboard new Voyado bonbons in the most delicious way possible.”</a:t>
            </a:r>
          </a:p>
        </p:txBody>
      </p:sp>
    </p:spTree>
    <p:extLst>
      <p:ext uri="{BB962C8B-B14F-4D97-AF65-F5344CB8AC3E}">
        <p14:creationId xmlns:p14="http://schemas.microsoft.com/office/powerpoint/2010/main" val="28874002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8771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8771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2EAD7433-C8D3-8840-8CC3-A9B517F5F3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5999" cy="6858000"/>
          </a:xfrm>
          <a:solidFill>
            <a:schemeClr val="tx1"/>
          </a:solidFill>
        </p:spPr>
        <p:txBody>
          <a:bodyPr lIns="712800" rIns="712800" anchor="ctr">
            <a:normAutofit/>
          </a:bodyPr>
          <a:lstStyle>
            <a:lvl1pPr marL="0" indent="0" algn="ctr">
              <a:buNone/>
              <a:defRPr sz="5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7357515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800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2EAD7433-C8D3-8840-8CC3-A9B517F5F3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5999" cy="6858000"/>
          </a:xfrm>
          <a:solidFill>
            <a:schemeClr val="tx1"/>
          </a:solidFill>
        </p:spPr>
        <p:txBody>
          <a:bodyPr lIns="712800" rIns="712800" anchor="ctr">
            <a:normAutofit/>
          </a:bodyPr>
          <a:lstStyle>
            <a:lvl1pPr marL="0" indent="0" algn="ctr">
              <a:buNone/>
              <a:defRPr sz="5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6165679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3">
            <a:extLst>
              <a:ext uri="{FF2B5EF4-FFF2-40B4-BE49-F238E27FC236}">
                <a16:creationId xmlns:a16="http://schemas.microsoft.com/office/drawing/2014/main" id="{C454B4DB-0611-4942-BD75-BEAF0BA1997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1999" cy="6858000"/>
          </a:xfrm>
          <a:solidFill>
            <a:schemeClr val="tx1"/>
          </a:solidFill>
        </p:spPr>
        <p:txBody>
          <a:bodyPr lIns="712800" rIns="712800" anchor="ctr">
            <a:normAutofit/>
          </a:bodyPr>
          <a:lstStyle>
            <a:lvl1pPr marL="0" indent="0" algn="ctr">
              <a:buNone/>
              <a:defRPr sz="5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727299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bild 8">
            <a:extLst>
              <a:ext uri="{FF2B5EF4-FFF2-40B4-BE49-F238E27FC236}">
                <a16:creationId xmlns:a16="http://schemas.microsoft.com/office/drawing/2014/main" id="{C382A753-6F71-E04D-A788-E0AE1089B7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3429000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" name="Platshållare för bild 8">
            <a:extLst>
              <a:ext uri="{FF2B5EF4-FFF2-40B4-BE49-F238E27FC236}">
                <a16:creationId xmlns:a16="http://schemas.microsoft.com/office/drawing/2014/main" id="{D7E75C63-3296-C045-9587-F3DC68DF826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3429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5" name="Platshållare för bild 8">
            <a:extLst>
              <a:ext uri="{FF2B5EF4-FFF2-40B4-BE49-F238E27FC236}">
                <a16:creationId xmlns:a16="http://schemas.microsoft.com/office/drawing/2014/main" id="{3CBC42A1-730C-C543-BD73-EDF51377C5D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3429000"/>
            <a:ext cx="6096000" cy="3429000"/>
          </a:xfr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6" name="Platshållare för bild 8">
            <a:extLst>
              <a:ext uri="{FF2B5EF4-FFF2-40B4-BE49-F238E27FC236}">
                <a16:creationId xmlns:a16="http://schemas.microsoft.com/office/drawing/2014/main" id="{D7923665-16DC-7D46-86F1-6457ED791B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3429000"/>
            <a:ext cx="6096000" cy="3429000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5788743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4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bild 8">
            <a:extLst>
              <a:ext uri="{FF2B5EF4-FFF2-40B4-BE49-F238E27FC236}">
                <a16:creationId xmlns:a16="http://schemas.microsoft.com/office/drawing/2014/main" id="{C382A753-6F71-E04D-A788-E0AE1089B7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049200" cy="1713600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" name="Platshållare för bild 8">
            <a:extLst>
              <a:ext uri="{FF2B5EF4-FFF2-40B4-BE49-F238E27FC236}">
                <a16:creationId xmlns:a16="http://schemas.microsoft.com/office/drawing/2014/main" id="{9AE2112A-D3EB-2445-A801-E7588E637CE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8000" y="0"/>
            <a:ext cx="3049200" cy="17136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8" name="Platshållare för bild 8">
            <a:extLst>
              <a:ext uri="{FF2B5EF4-FFF2-40B4-BE49-F238E27FC236}">
                <a16:creationId xmlns:a16="http://schemas.microsoft.com/office/drawing/2014/main" id="{DED91BDC-F146-9648-A47F-86FD94FD21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3049200" cy="1713600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" name="Platshållare för bild 8">
            <a:extLst>
              <a:ext uri="{FF2B5EF4-FFF2-40B4-BE49-F238E27FC236}">
                <a16:creationId xmlns:a16="http://schemas.microsoft.com/office/drawing/2014/main" id="{1717B35E-F29E-8E41-91B3-D42989A6096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4000" y="0"/>
            <a:ext cx="3049200" cy="17136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" name="Platshållare för bild 8">
            <a:extLst>
              <a:ext uri="{FF2B5EF4-FFF2-40B4-BE49-F238E27FC236}">
                <a16:creationId xmlns:a16="http://schemas.microsoft.com/office/drawing/2014/main" id="{D42BFB8F-7BA4-E641-ADC6-B0100AF0BFE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715400"/>
            <a:ext cx="3049200" cy="17136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latshållare för bild 8">
            <a:extLst>
              <a:ext uri="{FF2B5EF4-FFF2-40B4-BE49-F238E27FC236}">
                <a16:creationId xmlns:a16="http://schemas.microsoft.com/office/drawing/2014/main" id="{27067E46-F74E-7B4A-865F-7266F93CAA9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048000" y="1715400"/>
            <a:ext cx="3049200" cy="1713600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" name="Platshållare för bild 8">
            <a:extLst>
              <a:ext uri="{FF2B5EF4-FFF2-40B4-BE49-F238E27FC236}">
                <a16:creationId xmlns:a16="http://schemas.microsoft.com/office/drawing/2014/main" id="{B2EB6D9A-3BE0-9E4E-A70E-AA6334B9505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1715400"/>
            <a:ext cx="3049200" cy="17136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latshållare för bild 8">
            <a:extLst>
              <a:ext uri="{FF2B5EF4-FFF2-40B4-BE49-F238E27FC236}">
                <a16:creationId xmlns:a16="http://schemas.microsoft.com/office/drawing/2014/main" id="{04DE8DF7-6268-174A-87A4-741A271EE9E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144000" y="1715400"/>
            <a:ext cx="3049200" cy="17136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8" name="Platshållare för bild 8">
            <a:extLst>
              <a:ext uri="{FF2B5EF4-FFF2-40B4-BE49-F238E27FC236}">
                <a16:creationId xmlns:a16="http://schemas.microsoft.com/office/drawing/2014/main" id="{E29BE793-AD46-D04C-8CA0-F03993FF435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3429000"/>
            <a:ext cx="3049200" cy="17136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Platshållare för bild 8">
            <a:extLst>
              <a:ext uri="{FF2B5EF4-FFF2-40B4-BE49-F238E27FC236}">
                <a16:creationId xmlns:a16="http://schemas.microsoft.com/office/drawing/2014/main" id="{09FAB3B5-A8BC-5246-9B66-585FBC847B9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048000" y="3429000"/>
            <a:ext cx="3049200" cy="17136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0" name="Platshållare för bild 8">
            <a:extLst>
              <a:ext uri="{FF2B5EF4-FFF2-40B4-BE49-F238E27FC236}">
                <a16:creationId xmlns:a16="http://schemas.microsoft.com/office/drawing/2014/main" id="{88287754-480D-0244-B85F-BFB6D591C76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3429000"/>
            <a:ext cx="3049200" cy="1713600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1" name="Platshållare för bild 8">
            <a:extLst>
              <a:ext uri="{FF2B5EF4-FFF2-40B4-BE49-F238E27FC236}">
                <a16:creationId xmlns:a16="http://schemas.microsoft.com/office/drawing/2014/main" id="{3BDA401E-31C9-DA4E-92F6-F58ABC96324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144000" y="3429000"/>
            <a:ext cx="3049200" cy="17136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2" name="Platshållare för bild 8">
            <a:extLst>
              <a:ext uri="{FF2B5EF4-FFF2-40B4-BE49-F238E27FC236}">
                <a16:creationId xmlns:a16="http://schemas.microsoft.com/office/drawing/2014/main" id="{04A50274-B9E3-A245-A853-80A264B502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5142600"/>
            <a:ext cx="3049200" cy="17136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3" name="Platshållare för bild 8">
            <a:extLst>
              <a:ext uri="{FF2B5EF4-FFF2-40B4-BE49-F238E27FC236}">
                <a16:creationId xmlns:a16="http://schemas.microsoft.com/office/drawing/2014/main" id="{FB697EE6-FBA0-C746-8A64-B03EF29A9AE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048000" y="5142600"/>
            <a:ext cx="3049200" cy="1713600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4" name="Platshållare för bild 8">
            <a:extLst>
              <a:ext uri="{FF2B5EF4-FFF2-40B4-BE49-F238E27FC236}">
                <a16:creationId xmlns:a16="http://schemas.microsoft.com/office/drawing/2014/main" id="{1142712A-4A42-8747-BFDD-AC0D40F1A3A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6000" y="5142600"/>
            <a:ext cx="3049200" cy="17136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5" name="Platshållare för bild 8">
            <a:extLst>
              <a:ext uri="{FF2B5EF4-FFF2-40B4-BE49-F238E27FC236}">
                <a16:creationId xmlns:a16="http://schemas.microsoft.com/office/drawing/2014/main" id="{BD1C64E4-A8F2-6242-83D0-D87F0810133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144000" y="5142600"/>
            <a:ext cx="3049200" cy="1713600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3455857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2CAA6DD-678C-7043-8CD4-38369A710D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30325" y="2816382"/>
            <a:ext cx="9531350" cy="1217641"/>
          </a:xfrm>
          <a:prstGeom prst="rect">
            <a:avLst/>
          </a:prstGeo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noProof="0" dirty="0"/>
              <a:t>Grey </a:t>
            </a:r>
            <a:r>
              <a:rPr lang="en-US" noProof="0" dirty="0" err="1"/>
              <a:t>burbury</a:t>
            </a:r>
            <a:endParaRPr lang="en-US" noProof="0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E0BF963-078B-A148-86DC-BA5391D26C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30324" y="4163828"/>
            <a:ext cx="7095600" cy="16557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bg2"/>
                </a:solidFill>
                <a:latin typeface="Voyado Text Office Medium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Marshmallow cookie pie pudding with marzipan fruitcake soufflé. Fruitcake chupa chups biscuit.</a:t>
            </a:r>
          </a:p>
          <a:p>
            <a:endParaRPr lang="en-US" noProof="0"/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59D5C3AB-A3DE-0F4D-8AF4-975F25CAE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620" y="496305"/>
            <a:ext cx="1526540" cy="28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556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rubrik 1">
            <a:extLst>
              <a:ext uri="{FF2B5EF4-FFF2-40B4-BE49-F238E27FC236}">
                <a16:creationId xmlns:a16="http://schemas.microsoft.com/office/drawing/2014/main" id="{82360442-FE9A-9447-96DA-3C217CFD1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>
              <a:lnSpc>
                <a:spcPts val="4500"/>
              </a:lnSpc>
            </a:pPr>
            <a:r>
              <a:rPr lang="en-US" noProof="0"/>
              <a:t>Toffee biscuit</a:t>
            </a:r>
          </a:p>
        </p:txBody>
      </p:sp>
    </p:spTree>
    <p:extLst>
      <p:ext uri="{BB962C8B-B14F-4D97-AF65-F5344CB8AC3E}">
        <p14:creationId xmlns:p14="http://schemas.microsoft.com/office/powerpoint/2010/main" val="1202964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8771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2pPr>
            <a:lvl3pPr marL="5688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3pPr>
            <a:lvl4pPr marL="8532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4pPr>
            <a:lvl5pPr marL="11376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dirty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8771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2EAD7433-C8D3-8840-8CC3-A9B517F5F3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5999" cy="6858000"/>
          </a:xfrm>
          <a:solidFill>
            <a:schemeClr val="tx1"/>
          </a:solidFill>
        </p:spPr>
        <p:txBody>
          <a:bodyPr lIns="712800" rIns="712800" anchor="ctr">
            <a:normAutofit/>
          </a:bodyPr>
          <a:lstStyle>
            <a:lvl1pPr marL="0" indent="0" algn="ctr">
              <a:buNone/>
              <a:defRPr sz="5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554773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 dirty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4" name="Platshållare för rubrik 1">
            <a:extLst>
              <a:ext uri="{FF2B5EF4-FFF2-40B4-BE49-F238E27FC236}">
                <a16:creationId xmlns:a16="http://schemas.microsoft.com/office/drawing/2014/main" id="{B4EF4882-F45B-2E4A-B204-DC6B13393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lvl1pPr>
              <a:lnSpc>
                <a:spcPct val="75000"/>
              </a:lnSpc>
              <a:defRPr/>
            </a:lvl1pPr>
          </a:lstStyle>
          <a:p>
            <a:pPr marL="0" lvl="0">
              <a:lnSpc>
                <a:spcPts val="4500"/>
              </a:lnSpc>
            </a:pPr>
            <a:r>
              <a:rPr lang="en-US" noProof="0"/>
              <a:t>Toffee biscuit</a:t>
            </a:r>
          </a:p>
        </p:txBody>
      </p:sp>
    </p:spTree>
    <p:extLst>
      <p:ext uri="{BB962C8B-B14F-4D97-AF65-F5344CB8AC3E}">
        <p14:creationId xmlns:p14="http://schemas.microsoft.com/office/powerpoint/2010/main" val="37174614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800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2pPr>
            <a:lvl3pPr marL="5688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3pPr>
            <a:lvl4pPr marL="8532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4pPr>
            <a:lvl5pPr marL="11376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dirty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2EAD7433-C8D3-8840-8CC3-A9B517F5F3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5999" cy="6858000"/>
          </a:xfrm>
          <a:solidFill>
            <a:schemeClr val="tx1"/>
          </a:solidFill>
        </p:spPr>
        <p:txBody>
          <a:bodyPr lIns="712800" rIns="712800" anchor="ctr">
            <a:normAutofit/>
          </a:bodyPr>
          <a:lstStyle>
            <a:lvl1pPr marL="0" indent="0" algn="ctr">
              <a:buNone/>
              <a:defRPr sz="5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1785472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2CAA6DD-678C-7043-8CD4-38369A710D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30325" y="2816382"/>
            <a:ext cx="9531350" cy="1217641"/>
          </a:xfrm>
          <a:prstGeom prst="rect">
            <a:avLst/>
          </a:prstGeo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noProof="0" dirty="0"/>
              <a:t>Grey green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E0BF963-078B-A148-86DC-BA5391D26C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30323" y="4163828"/>
            <a:ext cx="7095600" cy="16557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bg2"/>
                </a:solidFill>
                <a:latin typeface="Voyado Text Office Medium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Marshmallow cookie pie pudding with marzipan fruitcake soufflé. Fruitcake chupa chups biscuit.</a:t>
            </a:r>
          </a:p>
          <a:p>
            <a:endParaRPr lang="en-US" noProof="0"/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15692E54-2EBA-C841-8581-A234CAD83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620" y="496305"/>
            <a:ext cx="1526540" cy="28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790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rubrik 1">
            <a:extLst>
              <a:ext uri="{FF2B5EF4-FFF2-40B4-BE49-F238E27FC236}">
                <a16:creationId xmlns:a16="http://schemas.microsoft.com/office/drawing/2014/main" id="{82360442-FE9A-9447-96DA-3C217CFD1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>
              <a:lnSpc>
                <a:spcPts val="4500"/>
              </a:lnSpc>
            </a:pPr>
            <a:r>
              <a:rPr lang="en-US" noProof="0"/>
              <a:t>Toffee biscuit</a:t>
            </a:r>
          </a:p>
        </p:txBody>
      </p:sp>
    </p:spTree>
    <p:extLst>
      <p:ext uri="{BB962C8B-B14F-4D97-AF65-F5344CB8AC3E}">
        <p14:creationId xmlns:p14="http://schemas.microsoft.com/office/powerpoint/2010/main" val="3013930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8771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2pPr>
            <a:lvl3pPr marL="5688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3pPr>
            <a:lvl4pPr marL="8532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4pPr>
            <a:lvl5pPr marL="11376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dirty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8771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2EAD7433-C8D3-8840-8CC3-A9B517F5F3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5999" cy="6858000"/>
          </a:xfrm>
          <a:solidFill>
            <a:schemeClr val="tx1"/>
          </a:solidFill>
        </p:spPr>
        <p:txBody>
          <a:bodyPr lIns="712800" rIns="712800" anchor="ctr">
            <a:normAutofit/>
          </a:bodyPr>
          <a:lstStyle>
            <a:lvl1pPr marL="0" indent="0" algn="ctr">
              <a:buNone/>
              <a:defRPr sz="5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4411442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800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2pPr>
            <a:lvl3pPr marL="5688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3pPr>
            <a:lvl4pPr marL="8532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4pPr>
            <a:lvl5pPr marL="11376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dirty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2EAD7433-C8D3-8840-8CC3-A9B517F5F3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5999" cy="6858000"/>
          </a:xfrm>
          <a:solidFill>
            <a:schemeClr val="tx1"/>
          </a:solidFill>
        </p:spPr>
        <p:txBody>
          <a:bodyPr lIns="712800" rIns="712800" anchor="ctr">
            <a:normAutofit/>
          </a:bodyPr>
          <a:lstStyle>
            <a:lvl1pPr marL="0" indent="0" algn="ctr">
              <a:buNone/>
              <a:defRPr sz="5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5581823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2CAA6DD-678C-7043-8CD4-38369A710D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30325" y="2816382"/>
            <a:ext cx="9531350" cy="1217641"/>
          </a:xfrm>
          <a:prstGeom prst="rect">
            <a:avLst/>
          </a:prstGeo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noProof="0" dirty="0"/>
              <a:t>Aqua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E0BF963-078B-A148-86DC-BA5391D26C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30323" y="4163828"/>
            <a:ext cx="7095600" cy="16557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bg2"/>
                </a:solidFill>
                <a:latin typeface="Voyado Text Office Medium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Marshmallow cookie pie pudding with marzipan fruitcake soufflé. Fruitcake </a:t>
            </a:r>
            <a:r>
              <a:rPr lang="en-US" noProof="0" dirty="0" err="1"/>
              <a:t>chupa</a:t>
            </a:r>
            <a:r>
              <a:rPr lang="en-US" noProof="0" dirty="0"/>
              <a:t> </a:t>
            </a:r>
            <a:r>
              <a:rPr lang="en-US" noProof="0" dirty="0" err="1"/>
              <a:t>chups</a:t>
            </a:r>
            <a:r>
              <a:rPr lang="en-US" noProof="0" dirty="0"/>
              <a:t> biscuit.</a:t>
            </a:r>
          </a:p>
          <a:p>
            <a:endParaRPr lang="en-US" noProof="0" dirty="0"/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EAC914BF-8B90-404F-B02B-80D1328A1A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620" y="496305"/>
            <a:ext cx="1526540" cy="28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809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rubrik 1">
            <a:extLst>
              <a:ext uri="{FF2B5EF4-FFF2-40B4-BE49-F238E27FC236}">
                <a16:creationId xmlns:a16="http://schemas.microsoft.com/office/drawing/2014/main" id="{82360442-FE9A-9447-96DA-3C217CFD1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>
              <a:lnSpc>
                <a:spcPts val="4500"/>
              </a:lnSpc>
            </a:pPr>
            <a:r>
              <a:rPr lang="en-US" noProof="0"/>
              <a:t>Toffee biscuit</a:t>
            </a:r>
          </a:p>
        </p:txBody>
      </p:sp>
    </p:spTree>
    <p:extLst>
      <p:ext uri="{BB962C8B-B14F-4D97-AF65-F5344CB8AC3E}">
        <p14:creationId xmlns:p14="http://schemas.microsoft.com/office/powerpoint/2010/main" val="4605191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8771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2pPr>
            <a:lvl3pPr marL="5688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3pPr>
            <a:lvl4pPr marL="8532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4pPr>
            <a:lvl5pPr marL="11376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dirty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8771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2EAD7433-C8D3-8840-8CC3-A9B517F5F3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5999" cy="6858000"/>
          </a:xfrm>
          <a:solidFill>
            <a:schemeClr val="tx1"/>
          </a:solidFill>
        </p:spPr>
        <p:txBody>
          <a:bodyPr lIns="712800" rIns="712800" anchor="ctr">
            <a:normAutofit/>
          </a:bodyPr>
          <a:lstStyle>
            <a:lvl1pPr marL="0" indent="0" algn="ctr">
              <a:buNone/>
              <a:defRPr sz="5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6086747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800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2pPr>
            <a:lvl3pPr marL="5688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3pPr>
            <a:lvl4pPr marL="8532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4pPr>
            <a:lvl5pPr marL="11376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dirty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2EAD7433-C8D3-8840-8CC3-A9B517F5F3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5999" cy="6858000"/>
          </a:xfrm>
          <a:solidFill>
            <a:schemeClr val="tx1"/>
          </a:solidFill>
        </p:spPr>
        <p:txBody>
          <a:bodyPr lIns="712800" rIns="712800" anchor="ctr">
            <a:normAutofit/>
          </a:bodyPr>
          <a:lstStyle>
            <a:lvl1pPr marL="0" indent="0" algn="ctr">
              <a:buNone/>
              <a:defRPr sz="5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476621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sv-S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80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/>
            </a:lvl2pPr>
            <a:lvl3pPr marL="853200">
              <a:spcBef>
                <a:spcPts val="0"/>
              </a:spcBef>
              <a:spcAft>
                <a:spcPts val="1200"/>
              </a:spcAft>
              <a:defRPr sz="2000"/>
            </a:lvl3pPr>
            <a:lvl4pPr marL="1137600">
              <a:spcBef>
                <a:spcPts val="0"/>
              </a:spcBef>
              <a:spcAft>
                <a:spcPts val="1200"/>
              </a:spcAft>
              <a:defRPr sz="1800"/>
            </a:lvl4pPr>
            <a:lvl5pPr marL="1422000">
              <a:spcBef>
                <a:spcPts val="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noProof="0" dirty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4" name="Platshållare för rubrik 1">
            <a:extLst>
              <a:ext uri="{FF2B5EF4-FFF2-40B4-BE49-F238E27FC236}">
                <a16:creationId xmlns:a16="http://schemas.microsoft.com/office/drawing/2014/main" id="{B4EF4882-F45B-2E4A-B204-DC6B13393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lvl1pPr>
              <a:lnSpc>
                <a:spcPct val="75000"/>
              </a:lnSpc>
              <a:defRPr/>
            </a:lvl1pPr>
          </a:lstStyle>
          <a:p>
            <a:pPr marL="0" lvl="0">
              <a:lnSpc>
                <a:spcPts val="4500"/>
              </a:lnSpc>
            </a:pPr>
            <a:r>
              <a:rPr lang="en-US" noProof="0"/>
              <a:t>Toffee biscuit</a:t>
            </a:r>
          </a:p>
        </p:txBody>
      </p:sp>
    </p:spTree>
    <p:extLst>
      <p:ext uri="{BB962C8B-B14F-4D97-AF65-F5344CB8AC3E}">
        <p14:creationId xmlns:p14="http://schemas.microsoft.com/office/powerpoint/2010/main" val="759798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t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Bef>
                <a:spcPts val="1600"/>
              </a:spcBef>
              <a:spcAft>
                <a:spcPts val="800"/>
              </a:spcAft>
              <a:buFont typeface="Arial" panose="020B0604020202020204" pitchFamily="34" charset="0"/>
              <a:buNone/>
              <a:defRPr sz="2200">
                <a:latin typeface="+mj-l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2pPr>
            <a:lvl3pPr marL="284400">
              <a:spcBef>
                <a:spcPts val="0"/>
              </a:spcBef>
              <a:defRPr sz="1800"/>
            </a:lvl3pPr>
            <a:lvl4pPr marL="568800">
              <a:spcBef>
                <a:spcPts val="0"/>
              </a:spcBef>
              <a:defRPr sz="1600"/>
            </a:lvl4pPr>
            <a:lvl5pPr marL="853200">
              <a:spcBef>
                <a:spcPts val="0"/>
              </a:spcBef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Jelly bean cupcake</a:t>
            </a:r>
          </a:p>
          <a:p>
            <a:pPr lvl="1"/>
            <a:r>
              <a:rPr lang="en-US" noProof="0" dirty="0"/>
              <a:t>Tiramisu ice cream cheesecake pie. Wafer icing wafer lemon drops jelly beans bear claw. Sweet roll chocolate tootsie roll cupcake.</a:t>
            </a:r>
          </a:p>
          <a:p>
            <a:pPr lvl="2"/>
            <a:r>
              <a:rPr lang="en-US" noProof="0" dirty="0"/>
              <a:t>Marshmallows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4" name="Platshållare för rubrik 1">
            <a:extLst>
              <a:ext uri="{FF2B5EF4-FFF2-40B4-BE49-F238E27FC236}">
                <a16:creationId xmlns:a16="http://schemas.microsoft.com/office/drawing/2014/main" id="{63567713-3437-EC47-9D1A-C2AE50952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>
              <a:lnSpc>
                <a:spcPct val="75000"/>
              </a:lnSpc>
              <a:defRPr/>
            </a:lvl1pPr>
          </a:lstStyle>
          <a:p>
            <a:pPr marL="0" lvl="0">
              <a:lnSpc>
                <a:spcPts val="4500"/>
              </a:lnSpc>
            </a:pPr>
            <a:r>
              <a:rPr lang="en-US" noProof="0"/>
              <a:t>Toffee biscuit</a:t>
            </a:r>
          </a:p>
        </p:txBody>
      </p:sp>
    </p:spTree>
    <p:extLst>
      <p:ext uri="{BB962C8B-B14F-4D97-AF65-F5344CB8AC3E}">
        <p14:creationId xmlns:p14="http://schemas.microsoft.com/office/powerpoint/2010/main" val="1697400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3886" y="1592263"/>
            <a:ext cx="4859337" cy="4537074"/>
          </a:xfrm>
        </p:spPr>
        <p:txBody>
          <a:bodyPr numCol="1" spcCol="612000"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 dirty="0"/>
              <a:t>Carrot cake caramels candy cupcake sesame snaps jelly-o candy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4" name="Platshållare för rubrik 1">
            <a:extLst>
              <a:ext uri="{FF2B5EF4-FFF2-40B4-BE49-F238E27FC236}">
                <a16:creationId xmlns:a16="http://schemas.microsoft.com/office/drawing/2014/main" id="{BB663090-0353-7A4B-A79D-A7A0C0818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lvl1pPr>
              <a:defRPr/>
            </a:lvl1pPr>
          </a:lstStyle>
          <a:p>
            <a:pPr marL="0" lvl="0">
              <a:lnSpc>
                <a:spcPts val="4500"/>
              </a:lnSpc>
            </a:pPr>
            <a:r>
              <a:rPr lang="en-US" noProof="0"/>
              <a:t>Two lane candy cane</a:t>
            </a:r>
          </a:p>
        </p:txBody>
      </p:sp>
      <p:sp>
        <p:nvSpPr>
          <p:cNvPr id="8" name="Platshållare för innehåll 2">
            <a:extLst>
              <a:ext uri="{FF2B5EF4-FFF2-40B4-BE49-F238E27FC236}">
                <a16:creationId xmlns:a16="http://schemas.microsoft.com/office/drawing/2014/main" id="{C9109D51-CCFA-F543-8F0D-12400393AFB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0" y="1592263"/>
            <a:ext cx="4859337" cy="4537074"/>
          </a:xfrm>
        </p:spPr>
        <p:txBody>
          <a:bodyPr numCol="1" spcCol="612000"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 dirty="0"/>
              <a:t>Carrot cake caramels candy cupcake sesame snaps jelly-o candy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</p:spTree>
    <p:extLst>
      <p:ext uri="{BB962C8B-B14F-4D97-AF65-F5344CB8AC3E}">
        <p14:creationId xmlns:p14="http://schemas.microsoft.com/office/powerpoint/2010/main" val="1899437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format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3886" y="1592263"/>
            <a:ext cx="4859337" cy="4537074"/>
          </a:xfrm>
        </p:spPr>
        <p:txBody>
          <a:bodyPr numCol="1" spcCol="612000"/>
          <a:lstStyle>
            <a:lvl1pPr marL="0" indent="0">
              <a:spcBef>
                <a:spcPts val="1600"/>
              </a:spcBef>
              <a:spcAft>
                <a:spcPts val="800"/>
              </a:spcAft>
              <a:buFont typeface="Arial" panose="020B0604020202020204" pitchFamily="34" charset="0"/>
              <a:buNone/>
              <a:defRPr lang="sv-SE" sz="22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/>
            </a:lvl2pPr>
            <a:lvl3pPr marL="284400">
              <a:spcBef>
                <a:spcPts val="0"/>
              </a:spcBef>
              <a:spcAft>
                <a:spcPts val="600"/>
              </a:spcAft>
              <a:defRPr sz="1800"/>
            </a:lvl3pPr>
            <a:lvl4pPr marL="568800">
              <a:spcBef>
                <a:spcPts val="0"/>
              </a:spcBef>
              <a:spcAft>
                <a:spcPts val="600"/>
              </a:spcAft>
              <a:defRPr sz="1600"/>
            </a:lvl4pPr>
            <a:lvl5pPr marL="853200"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en-US" noProof="0" dirty="0"/>
              <a:t>Jelly bean cupcake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4" name="Platshållare för rubrik 1">
            <a:extLst>
              <a:ext uri="{FF2B5EF4-FFF2-40B4-BE49-F238E27FC236}">
                <a16:creationId xmlns:a16="http://schemas.microsoft.com/office/drawing/2014/main" id="{BB663090-0353-7A4B-A79D-A7A0C0818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lvl="0">
              <a:lnSpc>
                <a:spcPts val="4500"/>
              </a:lnSpc>
            </a:pPr>
            <a:r>
              <a:rPr lang="en-US" noProof="0" dirty="0"/>
              <a:t>Two lane candy cane</a:t>
            </a:r>
          </a:p>
        </p:txBody>
      </p:sp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D0638A18-FE42-A94B-BDCC-2385ACBE363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5999" y="1592263"/>
            <a:ext cx="4859337" cy="4537074"/>
          </a:xfrm>
        </p:spPr>
        <p:txBody>
          <a:bodyPr numCol="1" spcCol="612000"/>
          <a:lstStyle>
            <a:lvl1pPr marL="0" indent="0">
              <a:spcBef>
                <a:spcPts val="1600"/>
              </a:spcBef>
              <a:spcAft>
                <a:spcPts val="800"/>
              </a:spcAft>
              <a:buFont typeface="Arial" panose="020B0604020202020204" pitchFamily="34" charset="0"/>
              <a:buNone/>
              <a:defRPr lang="sv-SE" sz="22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/>
            </a:lvl2pPr>
            <a:lvl3pPr marL="284400">
              <a:spcBef>
                <a:spcPts val="0"/>
              </a:spcBef>
              <a:spcAft>
                <a:spcPts val="600"/>
              </a:spcAft>
              <a:defRPr sz="1800"/>
            </a:lvl3pPr>
            <a:lvl4pPr marL="568800">
              <a:spcBef>
                <a:spcPts val="0"/>
              </a:spcBef>
              <a:spcAft>
                <a:spcPts val="600"/>
              </a:spcAft>
              <a:defRPr sz="1600"/>
            </a:lvl4pPr>
            <a:lvl5pPr marL="853200"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en-US" noProof="0" dirty="0"/>
              <a:t>Apple-pie tart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</p:spTree>
    <p:extLst>
      <p:ext uri="{BB962C8B-B14F-4D97-AF65-F5344CB8AC3E}">
        <p14:creationId xmlns:p14="http://schemas.microsoft.com/office/powerpoint/2010/main" val="2189024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rubrik 1">
            <a:extLst>
              <a:ext uri="{FF2B5EF4-FFF2-40B4-BE49-F238E27FC236}">
                <a16:creationId xmlns:a16="http://schemas.microsoft.com/office/drawing/2014/main" id="{82360442-FE9A-9447-96DA-3C217CFD1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>
              <a:lnSpc>
                <a:spcPts val="4500"/>
              </a:lnSpc>
            </a:pPr>
            <a:r>
              <a:rPr lang="en-US" noProof="0"/>
              <a:t>Toffee biscuit</a:t>
            </a:r>
          </a:p>
        </p:txBody>
      </p:sp>
    </p:spTree>
    <p:extLst>
      <p:ext uri="{BB962C8B-B14F-4D97-AF65-F5344CB8AC3E}">
        <p14:creationId xmlns:p14="http://schemas.microsoft.com/office/powerpoint/2010/main" val="3935726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00000">
              <a:srgbClr val="FF8E81"/>
            </a:gs>
            <a:gs pos="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510BA717-CFF5-0541-B8A4-7BE6657550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620" y="496305"/>
            <a:ext cx="1526540" cy="28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9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sv-SE" sz="5000" kern="1200" dirty="0" smtClean="0">
          <a:solidFill>
            <a:schemeClr val="bg2"/>
          </a:solidFill>
          <a:latin typeface="Voyado Display Office SemiBold" charset="0"/>
          <a:ea typeface="+mj-ea"/>
          <a:cs typeface="+mj-cs"/>
        </a:defRPr>
      </a:lvl1pPr>
    </p:titleStyle>
    <p:bodyStyle>
      <a:lvl1pPr marL="284400" indent="-2844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1pPr>
      <a:lvl2pPr marL="568800" indent="-2844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tabLst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853200" indent="-2844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3pPr>
      <a:lvl4pPr marL="1137600" indent="-2844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422000" indent="-2844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3EE954F8-B6C9-614F-8388-DE2338321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lvl="0">
              <a:lnSpc>
                <a:spcPts val="4500"/>
              </a:lnSpc>
            </a:pPr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13EC6024-BA54-E640-A355-7774DA6BB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6" y="1592263"/>
            <a:ext cx="7124400" cy="4537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37382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94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</p:sldLayoutIdLst>
  <p:txStyles>
    <p:titleStyle>
      <a:lvl1pPr algn="l" defTabSz="914400" rtl="0" eaLnBrk="1" latinLnBrk="0" hangingPunct="1">
        <a:lnSpc>
          <a:spcPct val="75000"/>
        </a:lnSpc>
        <a:spcBef>
          <a:spcPct val="0"/>
        </a:spcBef>
        <a:buNone/>
        <a:defRPr lang="sv-SE" sz="5000" kern="120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44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688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32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376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20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3EE954F8-B6C9-614F-8388-DE2338321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lvl="0">
              <a:lnSpc>
                <a:spcPts val="4500"/>
              </a:lnSpc>
            </a:pPr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13EC6024-BA54-E640-A355-7774DA6BB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6" y="1592263"/>
            <a:ext cx="7124400" cy="4537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54449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95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</p:sldLayoutIdLst>
  <p:txStyles>
    <p:titleStyle>
      <a:lvl1pPr algn="l" defTabSz="914400" rtl="0" eaLnBrk="1" latinLnBrk="0" hangingPunct="1">
        <a:lnSpc>
          <a:spcPct val="75000"/>
        </a:lnSpc>
        <a:spcBef>
          <a:spcPct val="0"/>
        </a:spcBef>
        <a:buNone/>
        <a:defRPr lang="sv-SE" sz="5000" kern="120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44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688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32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376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20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3EE954F8-B6C9-614F-8388-DE2338321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lvl="0">
              <a:lnSpc>
                <a:spcPts val="4500"/>
              </a:lnSpc>
            </a:pPr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13EC6024-BA54-E640-A355-7774DA6BB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6" y="1592263"/>
            <a:ext cx="7124400" cy="4537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237969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4" r:id="rId2"/>
    <p:sldLayoutId id="2147483761" r:id="rId3"/>
    <p:sldLayoutId id="2147483762" r:id="rId4"/>
  </p:sldLayoutIdLst>
  <p:txStyles>
    <p:titleStyle>
      <a:lvl1pPr algn="l" defTabSz="914400" rtl="0" eaLnBrk="1" latinLnBrk="0" hangingPunct="1">
        <a:lnSpc>
          <a:spcPct val="75000"/>
        </a:lnSpc>
        <a:spcBef>
          <a:spcPct val="0"/>
        </a:spcBef>
        <a:buNone/>
        <a:defRPr lang="sv-SE" sz="5000" kern="120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44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1pPr>
      <a:lvl2pPr marL="5688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8532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3pPr>
      <a:lvl4pPr marL="11376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4220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3EE954F8-B6C9-614F-8388-DE2338321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lvl="0">
              <a:lnSpc>
                <a:spcPts val="4500"/>
              </a:lnSpc>
            </a:pPr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13EC6024-BA54-E640-A355-7774DA6BB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6" y="1592263"/>
            <a:ext cx="7124400" cy="4537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8824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</p:sldLayoutIdLst>
  <p:txStyles>
    <p:titleStyle>
      <a:lvl1pPr algn="l" defTabSz="914400" rtl="0" eaLnBrk="1" latinLnBrk="0" hangingPunct="1">
        <a:lnSpc>
          <a:spcPct val="75000"/>
        </a:lnSpc>
        <a:spcBef>
          <a:spcPct val="0"/>
        </a:spcBef>
        <a:buNone/>
        <a:defRPr lang="sv-SE" sz="5000" kern="1200" dirty="0" smtClean="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844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1pPr>
      <a:lvl2pPr marL="5688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8532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3pPr>
      <a:lvl4pPr marL="11376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4220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3EE954F8-B6C9-614F-8388-DE2338321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lvl="0">
              <a:lnSpc>
                <a:spcPts val="4500"/>
              </a:lnSpc>
            </a:pPr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13EC6024-BA54-E640-A355-7774DA6BB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6" y="1592263"/>
            <a:ext cx="7124400" cy="4537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649935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</p:sldLayoutIdLst>
  <p:txStyles>
    <p:titleStyle>
      <a:lvl1pPr algn="l" defTabSz="914400" rtl="0" eaLnBrk="1" latinLnBrk="0" hangingPunct="1">
        <a:lnSpc>
          <a:spcPct val="75000"/>
        </a:lnSpc>
        <a:spcBef>
          <a:spcPct val="0"/>
        </a:spcBef>
        <a:buNone/>
        <a:defRPr lang="sv-SE" sz="5000" kern="1200" dirty="0" smtClean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844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1pPr>
      <a:lvl2pPr marL="5688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8532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3pPr>
      <a:lvl4pPr marL="11376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4220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static-web-apps/quotas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awanqvist/" TargetMode="External"/><Relationship Id="rId2" Type="http://schemas.openxmlformats.org/officeDocument/2006/relationships/hyperlink" Target="https://twitter.com/mobilemancer" TargetMode="Externa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jpg"/><Relationship Id="rId4" Type="http://schemas.openxmlformats.org/officeDocument/2006/relationships/hyperlink" Target="https://mobilemancer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1332-6544-4D34-B69E-81B4E67003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Static Web Apps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299802-DF5D-4A56-A6D6-8DF5EBE6E9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modern web app service that offers streamlined full-stack development from source code to global high availability.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17334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79B14A-B329-4C18-AB4D-A336BD356F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sv-S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62D6DEF-76D8-4A38-9B68-449CE2FC49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71118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9ECEF6-A232-429E-A8B9-AB212095B5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Preview Quotas</a:t>
            </a:r>
            <a:endParaRPr lang="sv-SE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504B925-31CA-466C-93A3-9D431E0A0A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>
                <a:hlinkClick r:id="rId2"/>
              </a:rPr>
              <a:t>https://docs.microsoft.com/en-us/azure/static-web-apps/quotas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89343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 shot of a dog&#10;&#10;Description automatically generated">
            <a:extLst>
              <a:ext uri="{FF2B5EF4-FFF2-40B4-BE49-F238E27FC236}">
                <a16:creationId xmlns:a16="http://schemas.microsoft.com/office/drawing/2014/main" id="{778CBDAF-7076-47C8-B7B2-AC1BD0E29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0532" y="-943"/>
            <a:ext cx="6867084" cy="71718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9543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598559A-4B6E-4CC9-8577-AB9C6F037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sz="2800" dirty="0">
              <a:solidFill>
                <a:srgbClr val="FF6F61"/>
              </a:solidFill>
            </a:endParaRPr>
          </a:p>
          <a:p>
            <a:pPr algn="ctr"/>
            <a:r>
              <a:rPr lang="en-US" sz="2800" dirty="0" err="1">
                <a:solidFill>
                  <a:srgbClr val="FF6F61"/>
                </a:solidFill>
              </a:rPr>
              <a:t>Voyado</a:t>
            </a:r>
            <a:r>
              <a:rPr lang="en-US" sz="2800" dirty="0"/>
              <a:t> – Cloud Architect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Aurelia – Core Team (2017-&gt;)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ex MSFT – Azure</a:t>
            </a:r>
          </a:p>
          <a:p>
            <a:endParaRPr lang="sv-SE" dirty="0"/>
          </a:p>
          <a:p>
            <a:r>
              <a:rPr lang="sv-SE" dirty="0">
                <a:hlinkClick r:id="rId2"/>
              </a:rPr>
              <a:t>@</a:t>
            </a:r>
            <a:r>
              <a:rPr lang="sv-SE" dirty="0" err="1">
                <a:hlinkClick r:id="rId2"/>
              </a:rPr>
              <a:t>mobilemancer</a:t>
            </a:r>
            <a:endParaRPr lang="sv-SE" dirty="0"/>
          </a:p>
          <a:p>
            <a:r>
              <a:rPr lang="sv-SE" dirty="0">
                <a:hlinkClick r:id="rId3"/>
              </a:rPr>
              <a:t>www.linkedin.com/in/awanqvist/</a:t>
            </a:r>
            <a:endParaRPr lang="sv-SE" dirty="0"/>
          </a:p>
          <a:p>
            <a:r>
              <a:rPr lang="sv-SE" dirty="0">
                <a:hlinkClick r:id="rId4"/>
              </a:rPr>
              <a:t>mobilemancer.com</a:t>
            </a:r>
            <a:endParaRPr lang="sv-SE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0152E97-AA8B-40D3-A4B7-941A2130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Andreas Wänqvist</a:t>
            </a:r>
            <a:endParaRPr lang="sv-SE" dirty="0"/>
          </a:p>
        </p:txBody>
      </p:sp>
      <p:pic>
        <p:nvPicPr>
          <p:cNvPr id="15" name="Picture Placeholder 14" descr="A person wearing a hat&#10;&#10;Description automatically generated">
            <a:extLst>
              <a:ext uri="{FF2B5EF4-FFF2-40B4-BE49-F238E27FC236}">
                <a16:creationId xmlns:a16="http://schemas.microsoft.com/office/drawing/2014/main" id="{00375632-D4B9-4639-BDE3-3964DF72E4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7813" b="7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2182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814272-FF93-4334-9890-7CDDDA243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6" y="1592263"/>
            <a:ext cx="4859337" cy="45370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Released as Preview at Build 2020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Web hosting for static web content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Azure Function integration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GitHub integration for CI/CD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Supports custom domains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Auth provider integrations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Staging versions</a:t>
            </a:r>
          </a:p>
          <a:p>
            <a:pPr>
              <a:lnSpc>
                <a:spcPct val="90000"/>
              </a:lnSpc>
            </a:pPr>
            <a:endParaRPr lang="sv-S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AEE2F6-69A4-482D-B3C4-B6339F80C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728663"/>
            <a:ext cx="10944224" cy="717504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Static Web Apps</a:t>
            </a:r>
            <a:endParaRPr lang="sv-SE" dirty="0"/>
          </a:p>
        </p:txBody>
      </p:sp>
      <p:pic>
        <p:nvPicPr>
          <p:cNvPr id="1026" name="Picture 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E00A3ED8-8339-47D0-9D10-A6A328E20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2421222"/>
            <a:ext cx="4859337" cy="287915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712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DF30D5-96E6-4C07-99BF-5A59918B7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5999" y="2060800"/>
            <a:ext cx="3600000" cy="3600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39F6648-4171-4ED1-B7BB-9D6DAC0C7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Hosting for Static Content</a:t>
            </a:r>
            <a:endParaRPr lang="sv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2A81B-ECA2-42DA-B65A-AFEABF0F5F0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11510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00229C-CBE3-46A0-A564-EBC18DE95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54570" y="2060800"/>
            <a:ext cx="3600000" cy="3600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2F5C703-9B20-4BDD-8B90-95D56048D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 Integration</a:t>
            </a:r>
            <a:endParaRPr lang="sv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83960-1021-4679-8A44-CFDDF713D4B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99438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7603CD-A490-4BBE-8FBA-78F5E24F3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Clone base repository in GitHub</a:t>
            </a:r>
          </a:p>
          <a:p>
            <a:r>
              <a:rPr lang="en-US" dirty="0"/>
              <a:t>Workflow for CI/CD</a:t>
            </a:r>
            <a:endParaRPr 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A9084D-0348-425B-8837-5D8BA7CEE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Integration for CI/CD</a:t>
            </a:r>
            <a:endParaRPr lang="sv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2D46D4-AFDE-4E7E-A148-51C3BC1CC0C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098" name="Picture 2" descr="GitHub Logos and Usage · GitHub">
            <a:extLst>
              <a:ext uri="{FF2B5EF4-FFF2-40B4-BE49-F238E27FC236}">
                <a16:creationId xmlns:a16="http://schemas.microsoft.com/office/drawing/2014/main" id="{FE425302-A027-4B5B-B789-3A727888A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798" y="1592262"/>
            <a:ext cx="4537074" cy="453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04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394C2C-C9A1-413D-BC95-F61FB0702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for Custom Domains</a:t>
            </a:r>
          </a:p>
          <a:p>
            <a:r>
              <a:rPr lang="en-US" dirty="0"/>
              <a:t>No support for APEX in Preview</a:t>
            </a:r>
            <a:endParaRPr 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EEE537-8285-4D9A-8BD3-FFF2E1AD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Domains</a:t>
            </a:r>
            <a:endParaRPr lang="sv-S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062F8E-72F8-4244-885F-C5E49BF793E1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2699" y="2060800"/>
            <a:ext cx="3600000" cy="3600000"/>
          </a:xfrm>
        </p:spPr>
      </p:pic>
    </p:spTree>
    <p:extLst>
      <p:ext uri="{BB962C8B-B14F-4D97-AF65-F5344CB8AC3E}">
        <p14:creationId xmlns:p14="http://schemas.microsoft.com/office/powerpoint/2010/main" val="2943609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2A0AF8-C5BB-495C-B854-55CCB5D61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Azure Active Directory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Facebook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Google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Twitter</a:t>
            </a:r>
          </a:p>
          <a:p>
            <a:endParaRPr lang="en-US" dirty="0"/>
          </a:p>
          <a:p>
            <a:pPr algn="ctr"/>
            <a:r>
              <a:rPr lang="en-US" b="1" i="1" dirty="0"/>
              <a:t>All providers enabled by default!</a:t>
            </a:r>
            <a:endParaRPr lang="sv-SE" b="1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B83719-CCF6-4D77-9E0E-3E7F24B37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Provider Integration</a:t>
            </a:r>
            <a:endParaRPr lang="sv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B98A70-027D-4C40-8576-8C46DE879EE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5122" name="Picture 2" descr="inWebo 2FA MFA VS Microsoft Azure MFA | Comparison Table">
            <a:extLst>
              <a:ext uri="{FF2B5EF4-FFF2-40B4-BE49-F238E27FC236}">
                <a16:creationId xmlns:a16="http://schemas.microsoft.com/office/drawing/2014/main" id="{E5190FCF-82CB-4F01-846E-6C75E971F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792" y="2193925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994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119083-2083-41C2-AB0E-1FDF1AB53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Staging versions deployed automatically</a:t>
            </a:r>
          </a:p>
          <a:p>
            <a:r>
              <a:rPr lang="en-US" dirty="0"/>
              <a:t>Triggered with PR against main branch</a:t>
            </a:r>
            <a:endParaRPr 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AC811C-5FFD-42FC-8C24-8BF07E93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Versions</a:t>
            </a:r>
            <a:endParaRPr lang="sv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28E89-1B4A-4FD7-B486-58F09A686F0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5080893"/>
      </p:ext>
    </p:extLst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Voyado">
      <a:dk1>
        <a:srgbClr val="494949"/>
      </a:dk1>
      <a:lt1>
        <a:srgbClr val="F0F0EF"/>
      </a:lt1>
      <a:dk2>
        <a:srgbClr val="494949"/>
      </a:dk2>
      <a:lt2>
        <a:srgbClr val="FFFFFF"/>
      </a:lt2>
      <a:accent1>
        <a:srgbClr val="FF6F61"/>
      </a:accent1>
      <a:accent2>
        <a:srgbClr val="755965"/>
      </a:accent2>
      <a:accent3>
        <a:srgbClr val="496866"/>
      </a:accent3>
      <a:accent4>
        <a:srgbClr val="C9E8FB"/>
      </a:accent4>
      <a:accent5>
        <a:srgbClr val="66C1BF"/>
      </a:accent5>
      <a:accent6>
        <a:srgbClr val="A3A3A3"/>
      </a:accent6>
      <a:hlink>
        <a:srgbClr val="FF6F61"/>
      </a:hlink>
      <a:folHlink>
        <a:srgbClr val="755965"/>
      </a:folHlink>
    </a:clrScheme>
    <a:fontScheme name="Voyado">
      <a:majorFont>
        <a:latin typeface="Voyado Display Office Bold"/>
        <a:ea typeface=""/>
        <a:cs typeface=""/>
      </a:majorFont>
      <a:minorFont>
        <a:latin typeface="Voyado Text Offic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yado PPT Template" id="{B90E06B7-3779-4145-BD64-DC8F609D74EA}" vid="{10283B05-EFCB-4608-93E4-E826DC488B23}"/>
    </a:ext>
  </a:extLst>
</a:theme>
</file>

<file path=ppt/theme/theme2.xml><?xml version="1.0" encoding="utf-8"?>
<a:theme xmlns:a="http://schemas.openxmlformats.org/drawingml/2006/main" name="Grey">
  <a:themeElements>
    <a:clrScheme name="Voyado">
      <a:dk1>
        <a:srgbClr val="494949"/>
      </a:dk1>
      <a:lt1>
        <a:srgbClr val="F0F0EF"/>
      </a:lt1>
      <a:dk2>
        <a:srgbClr val="494949"/>
      </a:dk2>
      <a:lt2>
        <a:srgbClr val="FFFFFF"/>
      </a:lt2>
      <a:accent1>
        <a:srgbClr val="FF6F61"/>
      </a:accent1>
      <a:accent2>
        <a:srgbClr val="755965"/>
      </a:accent2>
      <a:accent3>
        <a:srgbClr val="496866"/>
      </a:accent3>
      <a:accent4>
        <a:srgbClr val="C9E8FB"/>
      </a:accent4>
      <a:accent5>
        <a:srgbClr val="66C1BF"/>
      </a:accent5>
      <a:accent6>
        <a:srgbClr val="A3A3A3"/>
      </a:accent6>
      <a:hlink>
        <a:srgbClr val="FF6F61"/>
      </a:hlink>
      <a:folHlink>
        <a:srgbClr val="755965"/>
      </a:folHlink>
    </a:clrScheme>
    <a:fontScheme name="Voyado">
      <a:majorFont>
        <a:latin typeface="Voyado Display Office Bold"/>
        <a:ea typeface=""/>
        <a:cs typeface=""/>
      </a:majorFont>
      <a:minorFont>
        <a:latin typeface="Voyado Text Offic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yado PPT Template" id="{B90E06B7-3779-4145-BD64-DC8F609D74EA}" vid="{FB18AB45-AF6E-4C3C-A351-887C82DE22E0}"/>
    </a:ext>
  </a:extLst>
</a:theme>
</file>

<file path=ppt/theme/theme3.xml><?xml version="1.0" encoding="utf-8"?>
<a:theme xmlns:a="http://schemas.openxmlformats.org/drawingml/2006/main" name="White">
  <a:themeElements>
    <a:clrScheme name="Voyado">
      <a:dk1>
        <a:srgbClr val="494949"/>
      </a:dk1>
      <a:lt1>
        <a:srgbClr val="F0F0EF"/>
      </a:lt1>
      <a:dk2>
        <a:srgbClr val="494949"/>
      </a:dk2>
      <a:lt2>
        <a:srgbClr val="FFFFFF"/>
      </a:lt2>
      <a:accent1>
        <a:srgbClr val="FF6F61"/>
      </a:accent1>
      <a:accent2>
        <a:srgbClr val="755965"/>
      </a:accent2>
      <a:accent3>
        <a:srgbClr val="496866"/>
      </a:accent3>
      <a:accent4>
        <a:srgbClr val="C9E8FB"/>
      </a:accent4>
      <a:accent5>
        <a:srgbClr val="66C1BF"/>
      </a:accent5>
      <a:accent6>
        <a:srgbClr val="A3A3A3"/>
      </a:accent6>
      <a:hlink>
        <a:srgbClr val="FF6F61"/>
      </a:hlink>
      <a:folHlink>
        <a:srgbClr val="755965"/>
      </a:folHlink>
    </a:clrScheme>
    <a:fontScheme name="Voyado">
      <a:majorFont>
        <a:latin typeface="Voyado Display Office Bold"/>
        <a:ea typeface=""/>
        <a:cs typeface=""/>
      </a:majorFont>
      <a:minorFont>
        <a:latin typeface="Voyado Text Offic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yado PPT Template" id="{B90E06B7-3779-4145-BD64-DC8F609D74EA}" vid="{33529F87-E2C0-4F24-9B25-AD3833E40692}"/>
    </a:ext>
  </a:extLst>
</a:theme>
</file>

<file path=ppt/theme/theme4.xml><?xml version="1.0" encoding="utf-8"?>
<a:theme xmlns:a="http://schemas.openxmlformats.org/drawingml/2006/main" name="Grey Burbury">
  <a:themeElements>
    <a:clrScheme name="Voyado">
      <a:dk1>
        <a:srgbClr val="494949"/>
      </a:dk1>
      <a:lt1>
        <a:srgbClr val="F0F0EF"/>
      </a:lt1>
      <a:dk2>
        <a:srgbClr val="494949"/>
      </a:dk2>
      <a:lt2>
        <a:srgbClr val="FFFFFF"/>
      </a:lt2>
      <a:accent1>
        <a:srgbClr val="FF6F61"/>
      </a:accent1>
      <a:accent2>
        <a:srgbClr val="755965"/>
      </a:accent2>
      <a:accent3>
        <a:srgbClr val="496866"/>
      </a:accent3>
      <a:accent4>
        <a:srgbClr val="C9E8FB"/>
      </a:accent4>
      <a:accent5>
        <a:srgbClr val="66C1BF"/>
      </a:accent5>
      <a:accent6>
        <a:srgbClr val="A3A3A3"/>
      </a:accent6>
      <a:hlink>
        <a:srgbClr val="FF6F61"/>
      </a:hlink>
      <a:folHlink>
        <a:srgbClr val="755965"/>
      </a:folHlink>
    </a:clrScheme>
    <a:fontScheme name="Voyado">
      <a:majorFont>
        <a:latin typeface="Voyado Display Office Bold"/>
        <a:ea typeface=""/>
        <a:cs typeface=""/>
      </a:majorFont>
      <a:minorFont>
        <a:latin typeface="Voyado Text Offic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yado PPT Template" id="{B90E06B7-3779-4145-BD64-DC8F609D74EA}" vid="{08F617BB-79E1-4E82-B6C8-BF47371C2638}"/>
    </a:ext>
  </a:extLst>
</a:theme>
</file>

<file path=ppt/theme/theme5.xml><?xml version="1.0" encoding="utf-8"?>
<a:theme xmlns:a="http://schemas.openxmlformats.org/drawingml/2006/main" name="Grey Green">
  <a:themeElements>
    <a:clrScheme name="Voyado">
      <a:dk1>
        <a:srgbClr val="494949"/>
      </a:dk1>
      <a:lt1>
        <a:srgbClr val="F0F0EF"/>
      </a:lt1>
      <a:dk2>
        <a:srgbClr val="494949"/>
      </a:dk2>
      <a:lt2>
        <a:srgbClr val="FFFFFF"/>
      </a:lt2>
      <a:accent1>
        <a:srgbClr val="FF6F61"/>
      </a:accent1>
      <a:accent2>
        <a:srgbClr val="755965"/>
      </a:accent2>
      <a:accent3>
        <a:srgbClr val="496866"/>
      </a:accent3>
      <a:accent4>
        <a:srgbClr val="C9E8FB"/>
      </a:accent4>
      <a:accent5>
        <a:srgbClr val="66C1BF"/>
      </a:accent5>
      <a:accent6>
        <a:srgbClr val="A3A3A3"/>
      </a:accent6>
      <a:hlink>
        <a:srgbClr val="FF6F61"/>
      </a:hlink>
      <a:folHlink>
        <a:srgbClr val="755965"/>
      </a:folHlink>
    </a:clrScheme>
    <a:fontScheme name="Voyado">
      <a:majorFont>
        <a:latin typeface="Voyado Display Office Bold"/>
        <a:ea typeface=""/>
        <a:cs typeface=""/>
      </a:majorFont>
      <a:minorFont>
        <a:latin typeface="Voyado Text Offic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yado PPT Template" id="{B90E06B7-3779-4145-BD64-DC8F609D74EA}" vid="{9C0D4D9D-10D7-4780-822B-774489607F15}"/>
    </a:ext>
  </a:extLst>
</a:theme>
</file>

<file path=ppt/theme/theme6.xml><?xml version="1.0" encoding="utf-8"?>
<a:theme xmlns:a="http://schemas.openxmlformats.org/drawingml/2006/main" name="Aqua">
  <a:themeElements>
    <a:clrScheme name="Voyado">
      <a:dk1>
        <a:srgbClr val="494949"/>
      </a:dk1>
      <a:lt1>
        <a:srgbClr val="F0F0EF"/>
      </a:lt1>
      <a:dk2>
        <a:srgbClr val="494949"/>
      </a:dk2>
      <a:lt2>
        <a:srgbClr val="FFFFFF"/>
      </a:lt2>
      <a:accent1>
        <a:srgbClr val="FF6F61"/>
      </a:accent1>
      <a:accent2>
        <a:srgbClr val="755965"/>
      </a:accent2>
      <a:accent3>
        <a:srgbClr val="496866"/>
      </a:accent3>
      <a:accent4>
        <a:srgbClr val="C9E8FB"/>
      </a:accent4>
      <a:accent5>
        <a:srgbClr val="66C1BF"/>
      </a:accent5>
      <a:accent6>
        <a:srgbClr val="A3A3A3"/>
      </a:accent6>
      <a:hlink>
        <a:srgbClr val="FF6F61"/>
      </a:hlink>
      <a:folHlink>
        <a:srgbClr val="755965"/>
      </a:folHlink>
    </a:clrScheme>
    <a:fontScheme name="Voyado">
      <a:majorFont>
        <a:latin typeface="Voyado Display Office Bold"/>
        <a:ea typeface=""/>
        <a:cs typeface=""/>
      </a:majorFont>
      <a:minorFont>
        <a:latin typeface="Voyado Text Offic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yado PPT Template" id="{B90E06B7-3779-4145-BD64-DC8F609D74EA}" vid="{9A0B355C-0427-4018-BD93-990D71FDC789}"/>
    </a:ext>
  </a:extLst>
</a:theme>
</file>

<file path=ppt/theme/theme7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2CF66EA534095408D94DC7104395987" ma:contentTypeVersion="10" ma:contentTypeDescription="Skapa ett nytt dokument." ma:contentTypeScope="" ma:versionID="af56b3643067a761e79c20dc98b95696">
  <xsd:schema xmlns:xsd="http://www.w3.org/2001/XMLSchema" xmlns:xs="http://www.w3.org/2001/XMLSchema" xmlns:p="http://schemas.microsoft.com/office/2006/metadata/properties" xmlns:ns2="b4338496-3b64-40ad-b9cd-0f5535bba823" xmlns:ns3="67f5fef3-b567-4c8b-8f12-df7ceb5277d8" targetNamespace="http://schemas.microsoft.com/office/2006/metadata/properties" ma:root="true" ma:fieldsID="1df39330016c8aa17b0639709facc202" ns2:_="" ns3:_="">
    <xsd:import namespace="b4338496-3b64-40ad-b9cd-0f5535bba823"/>
    <xsd:import namespace="67f5fef3-b567-4c8b-8f12-df7ceb5277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338496-3b64-40ad-b9cd-0f5535bba8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f5fef3-b567-4c8b-8f12-df7ceb5277d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AF9252B-AEA6-40E3-86B0-B66AAA1D72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338496-3b64-40ad-b9cd-0f5535bba823"/>
    <ds:schemaRef ds:uri="67f5fef3-b567-4c8b-8f12-df7ceb5277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2B8C1B-E2D7-4BF7-A789-F0580701889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DD292CB-9361-4FD5-A777-3903CB7C13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</Words>
  <Application>Microsoft Office PowerPoint</Application>
  <PresentationFormat>Widescreen</PresentationFormat>
  <Paragraphs>44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Arial</vt:lpstr>
      <vt:lpstr>Calibri</vt:lpstr>
      <vt:lpstr>Voyado Display Office Bold</vt:lpstr>
      <vt:lpstr>Voyado Display Office SemiBold</vt:lpstr>
      <vt:lpstr>Voyado Text Office Light</vt:lpstr>
      <vt:lpstr>Voyado Text Office Medium</vt:lpstr>
      <vt:lpstr>Coral</vt:lpstr>
      <vt:lpstr>Grey</vt:lpstr>
      <vt:lpstr>White</vt:lpstr>
      <vt:lpstr>Grey Burbury</vt:lpstr>
      <vt:lpstr>Grey Green</vt:lpstr>
      <vt:lpstr>Aqua</vt:lpstr>
      <vt:lpstr>Azure Static Web Apps</vt:lpstr>
      <vt:lpstr>Andreas Wänqvist</vt:lpstr>
      <vt:lpstr>Static Web Apps</vt:lpstr>
      <vt:lpstr>Web Hosting for Static Content</vt:lpstr>
      <vt:lpstr>Azure Function Integration</vt:lpstr>
      <vt:lpstr>GitHub Integration for CI/CD</vt:lpstr>
      <vt:lpstr>Custom Domains</vt:lpstr>
      <vt:lpstr>Authentication Provider Integration</vt:lpstr>
      <vt:lpstr>Staging Versions</vt:lpstr>
      <vt:lpstr>Demo</vt:lpstr>
      <vt:lpstr>Preview Quotas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Static Web Apps</dc:title>
  <dc:creator>Andreas Wänqvist</dc:creator>
  <cp:lastModifiedBy>Andreas Wänqvist</cp:lastModifiedBy>
  <cp:revision>1</cp:revision>
  <dcterms:created xsi:type="dcterms:W3CDTF">2020-11-03T17:39:13Z</dcterms:created>
  <dcterms:modified xsi:type="dcterms:W3CDTF">2020-11-03T17:39:44Z</dcterms:modified>
</cp:coreProperties>
</file>